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7" r:id="rId14"/>
    <p:sldId id="269" r:id="rId15"/>
    <p:sldId id="273" r:id="rId16"/>
    <p:sldId id="276" r:id="rId17"/>
    <p:sldId id="270" r:id="rId18"/>
    <p:sldId id="271" r:id="rId19"/>
    <p:sldId id="275" r:id="rId20"/>
    <p:sldId id="272" r:id="rId21"/>
  </p:sldIdLst>
  <p:sldSz cx="9144000" cy="6858000" type="screen4x3"/>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EACA"/>
          </a:solidFill>
        </a:fill>
      </a:tcStyle>
    </a:wholeTbl>
    <a:band2H>
      <a:tcTxStyle/>
      <a:tcStyle>
        <a:tcBdr/>
        <a:fill>
          <a:solidFill>
            <a:srgbClr val="EEF5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2CA"/>
          </a:solidFill>
        </a:fill>
      </a:tcStyle>
    </a:wholeTbl>
    <a:band2H>
      <a:tcTxStyle/>
      <a:tcStyle>
        <a:tcBdr/>
        <a:fill>
          <a:solidFill>
            <a:srgbClr val="FFEA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FCB"/>
          </a:solidFill>
        </a:fill>
      </a:tcStyle>
    </a:wholeTbl>
    <a:band2H>
      <a:tcTxStyle/>
      <a:tcStyle>
        <a:tcBdr/>
        <a:fill>
          <a:solidFill>
            <a:srgbClr val="FFF0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38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2" name="Shape 262"/>
          <p:cNvSpPr>
            <a:spLocks noGrp="1" noRot="1" noChangeAspect="1"/>
          </p:cNvSpPr>
          <p:nvPr>
            <p:ph type="sldImg"/>
          </p:nvPr>
        </p:nvSpPr>
        <p:spPr>
          <a:xfrm>
            <a:off x="1181100" y="696913"/>
            <a:ext cx="4648200" cy="3486150"/>
          </a:xfrm>
          <a:prstGeom prst="rect">
            <a:avLst/>
          </a:prstGeom>
        </p:spPr>
        <p:txBody>
          <a:bodyPr lIns="93177" tIns="46589" rIns="93177" bIns="46589"/>
          <a:lstStyle/>
          <a:p>
            <a:endParaRPr/>
          </a:p>
        </p:txBody>
      </p:sp>
      <p:sp>
        <p:nvSpPr>
          <p:cNvPr id="263" name="Shape 263"/>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entury Gothic"/>
      </a:defRPr>
    </a:lvl1pPr>
    <a:lvl2pPr indent="228600" latinLnBrk="0">
      <a:defRPr sz="1200">
        <a:latin typeface="+mj-lt"/>
        <a:ea typeface="+mj-ea"/>
        <a:cs typeface="+mj-cs"/>
        <a:sym typeface="Century Gothic"/>
      </a:defRPr>
    </a:lvl2pPr>
    <a:lvl3pPr indent="457200" latinLnBrk="0">
      <a:defRPr sz="1200">
        <a:latin typeface="+mj-lt"/>
        <a:ea typeface="+mj-ea"/>
        <a:cs typeface="+mj-cs"/>
        <a:sym typeface="Century Gothic"/>
      </a:defRPr>
    </a:lvl3pPr>
    <a:lvl4pPr indent="685800" latinLnBrk="0">
      <a:defRPr sz="1200">
        <a:latin typeface="+mj-lt"/>
        <a:ea typeface="+mj-ea"/>
        <a:cs typeface="+mj-cs"/>
        <a:sym typeface="Century Gothic"/>
      </a:defRPr>
    </a:lvl4pPr>
    <a:lvl5pPr indent="914400" latinLnBrk="0">
      <a:defRPr sz="1200">
        <a:latin typeface="+mj-lt"/>
        <a:ea typeface="+mj-ea"/>
        <a:cs typeface="+mj-cs"/>
        <a:sym typeface="Century Gothic"/>
      </a:defRPr>
    </a:lvl5pPr>
    <a:lvl6pPr indent="1143000" latinLnBrk="0">
      <a:defRPr sz="1200">
        <a:latin typeface="+mj-lt"/>
        <a:ea typeface="+mj-ea"/>
        <a:cs typeface="+mj-cs"/>
        <a:sym typeface="Century Gothic"/>
      </a:defRPr>
    </a:lvl6pPr>
    <a:lvl7pPr indent="1371600" latinLnBrk="0">
      <a:defRPr sz="1200">
        <a:latin typeface="+mj-lt"/>
        <a:ea typeface="+mj-ea"/>
        <a:cs typeface="+mj-cs"/>
        <a:sym typeface="Century Gothic"/>
      </a:defRPr>
    </a:lvl7pPr>
    <a:lvl8pPr indent="1600200" latinLnBrk="0">
      <a:defRPr sz="1200">
        <a:latin typeface="+mj-lt"/>
        <a:ea typeface="+mj-ea"/>
        <a:cs typeface="+mj-cs"/>
        <a:sym typeface="Century Gothic"/>
      </a:defRPr>
    </a:lvl8pPr>
    <a:lvl9pPr indent="1828800" latinLnBrk="0">
      <a:defRPr sz="1200">
        <a:latin typeface="+mj-lt"/>
        <a:ea typeface="+mj-ea"/>
        <a:cs typeface="+mj-cs"/>
        <a:sym typeface="Century Gothic"/>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91" name="Group 42"/>
          <p:cNvGrpSpPr/>
          <p:nvPr/>
        </p:nvGrpSpPr>
        <p:grpSpPr>
          <a:xfrm>
            <a:off x="-644959" y="-1"/>
            <a:ext cx="10458654" cy="7117072"/>
            <a:chOff x="0" y="0"/>
            <a:chExt cx="10458653" cy="7117070"/>
          </a:xfrm>
        </p:grpSpPr>
        <p:grpSp>
          <p:nvGrpSpPr>
            <p:cNvPr id="68" name="Group 44"/>
            <p:cNvGrpSpPr/>
            <p:nvPr/>
          </p:nvGrpSpPr>
          <p:grpSpPr>
            <a:xfrm>
              <a:off x="644958" y="0"/>
              <a:ext cx="9144001" cy="6858000"/>
              <a:chOff x="0" y="0"/>
              <a:chExt cx="9144000" cy="6858000"/>
            </a:xfrm>
          </p:grpSpPr>
          <p:grpSp>
            <p:nvGrpSpPr>
              <p:cNvPr id="56" name="Group 4"/>
              <p:cNvGrpSpPr/>
              <p:nvPr/>
            </p:nvGrpSpPr>
            <p:grpSpPr>
              <a:xfrm>
                <a:off x="-1" y="0"/>
                <a:ext cx="2514601" cy="6858000"/>
                <a:chOff x="0" y="0"/>
                <a:chExt cx="2514600" cy="6858000"/>
              </a:xfrm>
            </p:grpSpPr>
            <p:sp>
              <p:nvSpPr>
                <p:cNvPr id="53" name="Rectangle 114"/>
                <p:cNvSpPr/>
                <p:nvPr/>
              </p:nvSpPr>
              <p:spPr>
                <a:xfrm>
                  <a:off x="914399" y="0"/>
                  <a:ext cx="1600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4" name="Rectangle 2"/>
                <p:cNvSpPr/>
                <p:nvPr/>
              </p:nvSpPr>
              <p:spPr>
                <a:xfrm>
                  <a:off x="-1"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5" name="Rectangle 3"/>
                <p:cNvSpPr/>
                <p:nvPr/>
              </p:nvSpPr>
              <p:spPr>
                <a:xfrm>
                  <a:off x="228599"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60" name="Group 5"/>
              <p:cNvGrpSpPr/>
              <p:nvPr/>
            </p:nvGrpSpPr>
            <p:grpSpPr>
              <a:xfrm>
                <a:off x="422909" y="0"/>
                <a:ext cx="2514601" cy="6858000"/>
                <a:chOff x="0" y="0"/>
                <a:chExt cx="2514600" cy="6858000"/>
              </a:xfrm>
            </p:grpSpPr>
            <p:sp>
              <p:nvSpPr>
                <p:cNvPr id="57" name="Rectangle 84"/>
                <p:cNvSpPr/>
                <p:nvPr/>
              </p:nvSpPr>
              <p:spPr>
                <a:xfrm>
                  <a:off x="914400" y="0"/>
                  <a:ext cx="1600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8" name="Rectangle 85"/>
                <p:cNvSpPr/>
                <p:nvPr/>
              </p:nvSpPr>
              <p:spPr>
                <a:xfrm>
                  <a:off x="-1"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9" name="Rectangle 113"/>
                <p:cNvSpPr/>
                <p:nvPr/>
              </p:nvSpPr>
              <p:spPr>
                <a:xfrm>
                  <a:off x="228599"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64" name="Group 9"/>
              <p:cNvGrpSpPr/>
              <p:nvPr/>
            </p:nvGrpSpPr>
            <p:grpSpPr>
              <a:xfrm>
                <a:off x="6629399" y="0"/>
                <a:ext cx="2514602" cy="6858000"/>
                <a:chOff x="0" y="0"/>
                <a:chExt cx="2514600" cy="6858000"/>
              </a:xfrm>
            </p:grpSpPr>
            <p:sp>
              <p:nvSpPr>
                <p:cNvPr id="61" name="Rectangle 77"/>
                <p:cNvSpPr/>
                <p:nvPr/>
              </p:nvSpPr>
              <p:spPr>
                <a:xfrm rot="10800000">
                  <a:off x="0" y="0"/>
                  <a:ext cx="1600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2" name="Rectangle 78"/>
                <p:cNvSpPr/>
                <p:nvPr/>
              </p:nvSpPr>
              <p:spPr>
                <a:xfrm rot="10800000">
                  <a:off x="2057400"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3" name="Rectangle 80"/>
                <p:cNvSpPr/>
                <p:nvPr/>
              </p:nvSpPr>
              <p:spPr>
                <a:xfrm rot="10800000">
                  <a:off x="1524000"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65" name="Rectangle 74"/>
              <p:cNvSpPr/>
              <p:nvPr/>
            </p:nvSpPr>
            <p:spPr>
              <a:xfrm>
                <a:off x="3809999" y="0"/>
                <a:ext cx="28194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6" name="Rectangle 75"/>
              <p:cNvSpPr/>
              <p:nvPr/>
            </p:nvSpPr>
            <p:spPr>
              <a:xfrm>
                <a:off x="2895599"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7" name="Rectangle 76"/>
              <p:cNvSpPr/>
              <p:nvPr/>
            </p:nvSpPr>
            <p:spPr>
              <a:xfrm>
                <a:off x="3124199"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69" name="Freeform 44"/>
            <p:cNvSpPr/>
            <p:nvPr/>
          </p:nvSpPr>
          <p:spPr>
            <a:xfrm>
              <a:off x="633083" y="5035138"/>
              <a:ext cx="9144001" cy="1166462"/>
            </a:xfrm>
            <a:custGeom>
              <a:avLst/>
              <a:gdLst/>
              <a:ahLst/>
              <a:cxnLst>
                <a:cxn ang="0">
                  <a:pos x="wd2" y="hd2"/>
                </a:cxn>
                <a:cxn ang="5400000">
                  <a:pos x="wd2" y="hd2"/>
                </a:cxn>
                <a:cxn ang="10800000">
                  <a:pos x="wd2" y="hd2"/>
                </a:cxn>
                <a:cxn ang="16200000">
                  <a:pos x="wd2" y="hd2"/>
                </a:cxn>
              </a:cxnLst>
              <a:rect l="0" t="0" r="r" b="b"/>
              <a:pathLst>
                <a:path w="21600" h="21431" extrusionOk="0">
                  <a:moveTo>
                    <a:pt x="0" y="20509"/>
                  </a:moveTo>
                  <a:cubicBezTo>
                    <a:pt x="1166" y="21055"/>
                    <a:pt x="2333" y="21600"/>
                    <a:pt x="3955" y="21382"/>
                  </a:cubicBezTo>
                  <a:cubicBezTo>
                    <a:pt x="5578" y="21164"/>
                    <a:pt x="7569" y="20909"/>
                    <a:pt x="9734" y="19200"/>
                  </a:cubicBezTo>
                  <a:cubicBezTo>
                    <a:pt x="11899" y="17491"/>
                    <a:pt x="14966" y="14327"/>
                    <a:pt x="16943" y="11127"/>
                  </a:cubicBezTo>
                  <a:cubicBezTo>
                    <a:pt x="18921" y="7927"/>
                    <a:pt x="20945" y="2836"/>
                    <a:pt x="21600" y="0"/>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70" name="Freeform 47"/>
            <p:cNvSpPr/>
            <p:nvPr/>
          </p:nvSpPr>
          <p:spPr>
            <a:xfrm>
              <a:off x="633083" y="3486882"/>
              <a:ext cx="9144001" cy="871364"/>
            </a:xfrm>
            <a:custGeom>
              <a:avLst/>
              <a:gdLst/>
              <a:ahLst/>
              <a:cxnLst>
                <a:cxn ang="0">
                  <a:pos x="wd2" y="hd2"/>
                </a:cxn>
                <a:cxn ang="5400000">
                  <a:pos x="wd2" y="hd2"/>
                </a:cxn>
                <a:cxn ang="10800000">
                  <a:pos x="wd2" y="hd2"/>
                </a:cxn>
                <a:cxn ang="16200000">
                  <a:pos x="wd2" y="hd2"/>
                </a:cxn>
              </a:cxnLst>
              <a:rect l="0" t="0" r="r" b="b"/>
              <a:pathLst>
                <a:path w="21600" h="21132" extrusionOk="0">
                  <a:moveTo>
                    <a:pt x="0" y="21132"/>
                  </a:moveTo>
                  <a:cubicBezTo>
                    <a:pt x="622" y="17748"/>
                    <a:pt x="1244" y="14364"/>
                    <a:pt x="2469" y="11052"/>
                  </a:cubicBezTo>
                  <a:cubicBezTo>
                    <a:pt x="3694" y="7740"/>
                    <a:pt x="5433" y="2892"/>
                    <a:pt x="7350" y="1260"/>
                  </a:cubicBezTo>
                  <a:cubicBezTo>
                    <a:pt x="9266" y="-372"/>
                    <a:pt x="11595" y="-468"/>
                    <a:pt x="13970" y="1260"/>
                  </a:cubicBezTo>
                  <a:cubicBezTo>
                    <a:pt x="16345" y="2988"/>
                    <a:pt x="20305" y="9900"/>
                    <a:pt x="21600" y="11628"/>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71" name="Freeform 48"/>
            <p:cNvSpPr/>
            <p:nvPr/>
          </p:nvSpPr>
          <p:spPr>
            <a:xfrm>
              <a:off x="621207" y="5640779"/>
              <a:ext cx="3004458" cy="12112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933" y="8947"/>
                    <a:pt x="15866" y="17894"/>
                    <a:pt x="21600" y="21600"/>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72" name="Freeform 50"/>
            <p:cNvSpPr/>
            <p:nvPr/>
          </p:nvSpPr>
          <p:spPr>
            <a:xfrm>
              <a:off x="633083" y="5284519"/>
              <a:ext cx="9144001" cy="1467356"/>
            </a:xfrm>
            <a:custGeom>
              <a:avLst/>
              <a:gdLst/>
              <a:ahLst/>
              <a:cxnLst>
                <a:cxn ang="0">
                  <a:pos x="wd2" y="hd2"/>
                </a:cxn>
                <a:cxn ang="5400000">
                  <a:pos x="wd2" y="hd2"/>
                </a:cxn>
                <a:cxn ang="10800000">
                  <a:pos x="wd2" y="hd2"/>
                </a:cxn>
                <a:cxn ang="16200000">
                  <a:pos x="wd2" y="hd2"/>
                </a:cxn>
              </a:cxnLst>
              <a:rect l="0" t="0" r="r" b="b"/>
              <a:pathLst>
                <a:path w="21600" h="21438" extrusionOk="0">
                  <a:moveTo>
                    <a:pt x="0" y="0"/>
                  </a:moveTo>
                  <a:cubicBezTo>
                    <a:pt x="676" y="1460"/>
                    <a:pt x="1351" y="2920"/>
                    <a:pt x="2609" y="5031"/>
                  </a:cubicBezTo>
                  <a:cubicBezTo>
                    <a:pt x="3866" y="7142"/>
                    <a:pt x="5746" y="10381"/>
                    <a:pt x="7546" y="12665"/>
                  </a:cubicBezTo>
                  <a:cubicBezTo>
                    <a:pt x="9346" y="14949"/>
                    <a:pt x="11623" y="17320"/>
                    <a:pt x="13409" y="18737"/>
                  </a:cubicBezTo>
                  <a:cubicBezTo>
                    <a:pt x="15195" y="20154"/>
                    <a:pt x="17121" y="20733"/>
                    <a:pt x="18262" y="21166"/>
                  </a:cubicBezTo>
                  <a:cubicBezTo>
                    <a:pt x="19403" y="21600"/>
                    <a:pt x="19697" y="21398"/>
                    <a:pt x="20254" y="21340"/>
                  </a:cubicBezTo>
                  <a:cubicBezTo>
                    <a:pt x="20810" y="21282"/>
                    <a:pt x="21205" y="21051"/>
                    <a:pt x="21600" y="20819"/>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73" name="Freeform 51"/>
            <p:cNvSpPr/>
            <p:nvPr/>
          </p:nvSpPr>
          <p:spPr>
            <a:xfrm>
              <a:off x="2782516" y="5137617"/>
              <a:ext cx="6982692" cy="1714446"/>
            </a:xfrm>
            <a:custGeom>
              <a:avLst/>
              <a:gdLst/>
              <a:ahLst/>
              <a:cxnLst>
                <a:cxn ang="0">
                  <a:pos x="wd2" y="hd2"/>
                </a:cxn>
                <a:cxn ang="5400000">
                  <a:pos x="wd2" y="hd2"/>
                </a:cxn>
                <a:cxn ang="10800000">
                  <a:pos x="wd2" y="hd2"/>
                </a:cxn>
                <a:cxn ang="16200000">
                  <a:pos x="wd2" y="hd2"/>
                </a:cxn>
              </a:cxnLst>
              <a:rect l="0" t="0" r="r" b="b"/>
              <a:pathLst>
                <a:path w="21600" h="21531" extrusionOk="0">
                  <a:moveTo>
                    <a:pt x="0" y="21531"/>
                  </a:moveTo>
                  <a:cubicBezTo>
                    <a:pt x="502" y="19232"/>
                    <a:pt x="1004" y="16933"/>
                    <a:pt x="1690" y="14820"/>
                  </a:cubicBezTo>
                  <a:cubicBezTo>
                    <a:pt x="2376" y="12707"/>
                    <a:pt x="3324" y="10420"/>
                    <a:pt x="4114" y="8854"/>
                  </a:cubicBezTo>
                  <a:cubicBezTo>
                    <a:pt x="4904" y="7288"/>
                    <a:pt x="5388" y="6592"/>
                    <a:pt x="6429" y="5424"/>
                  </a:cubicBezTo>
                  <a:cubicBezTo>
                    <a:pt x="7469" y="4256"/>
                    <a:pt x="9367" y="2615"/>
                    <a:pt x="10359" y="1845"/>
                  </a:cubicBezTo>
                  <a:cubicBezTo>
                    <a:pt x="11351" y="1074"/>
                    <a:pt x="11504" y="1099"/>
                    <a:pt x="12380" y="801"/>
                  </a:cubicBezTo>
                  <a:cubicBezTo>
                    <a:pt x="13255" y="503"/>
                    <a:pt x="14639" y="180"/>
                    <a:pt x="15612" y="55"/>
                  </a:cubicBezTo>
                  <a:cubicBezTo>
                    <a:pt x="16586" y="-69"/>
                    <a:pt x="18220" y="55"/>
                    <a:pt x="18220" y="55"/>
                  </a:cubicBezTo>
                  <a:lnTo>
                    <a:pt x="20094" y="55"/>
                  </a:lnTo>
                  <a:cubicBezTo>
                    <a:pt x="20614" y="105"/>
                    <a:pt x="21092" y="279"/>
                    <a:pt x="21343" y="354"/>
                  </a:cubicBezTo>
                  <a:cubicBezTo>
                    <a:pt x="21594" y="428"/>
                    <a:pt x="21508" y="403"/>
                    <a:pt x="21600" y="503"/>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74" name="Hexagon 52"/>
            <p:cNvSpPr/>
            <p:nvPr/>
          </p:nvSpPr>
          <p:spPr>
            <a:xfrm rot="1800000">
              <a:off x="3641123" y="2859251"/>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75" name="Hexagon 53"/>
            <p:cNvSpPr/>
            <p:nvPr/>
          </p:nvSpPr>
          <p:spPr>
            <a:xfrm rot="1800000">
              <a:off x="4365023" y="4126078"/>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76" name="Hexagon 54"/>
            <p:cNvSpPr/>
            <p:nvPr/>
          </p:nvSpPr>
          <p:spPr>
            <a:xfrm rot="1800000">
              <a:off x="4374549" y="1592426"/>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77" name="Hexagon 55"/>
            <p:cNvSpPr/>
            <p:nvPr/>
          </p:nvSpPr>
          <p:spPr>
            <a:xfrm rot="1800000">
              <a:off x="3622073" y="32560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4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78" name="Hexagon 56"/>
            <p:cNvSpPr/>
            <p:nvPr/>
          </p:nvSpPr>
          <p:spPr>
            <a:xfrm rot="1800000">
              <a:off x="5107972" y="5383378"/>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6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79" name="Freeform 57"/>
            <p:cNvSpPr/>
            <p:nvPr/>
          </p:nvSpPr>
          <p:spPr>
            <a:xfrm rot="1800000">
              <a:off x="262554" y="4201528"/>
              <a:ext cx="1261500"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635"/>
                  </a:moveTo>
                  <a:lnTo>
                    <a:pt x="965" y="0"/>
                  </a:lnTo>
                  <a:lnTo>
                    <a:pt x="14815" y="0"/>
                  </a:lnTo>
                  <a:lnTo>
                    <a:pt x="21600" y="10800"/>
                  </a:lnTo>
                  <a:lnTo>
                    <a:pt x="14815" y="21600"/>
                  </a:lnTo>
                  <a:lnTo>
                    <a:pt x="12749" y="21595"/>
                  </a:lnTo>
                  <a:lnTo>
                    <a:pt x="0" y="1635"/>
                  </a:lnTo>
                  <a:close/>
                </a:path>
              </a:pathLst>
            </a:custGeom>
            <a:solidFill>
              <a:srgbClr val="FFFFFF">
                <a:alpha val="10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0" name="Hexagon 58"/>
            <p:cNvSpPr/>
            <p:nvPr/>
          </p:nvSpPr>
          <p:spPr>
            <a:xfrm rot="1800000">
              <a:off x="669323" y="540242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1" name="Hexagon 59"/>
            <p:cNvSpPr/>
            <p:nvPr/>
          </p:nvSpPr>
          <p:spPr>
            <a:xfrm rot="1800000">
              <a:off x="697899" y="2849727"/>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2" name="Hexagon 60"/>
            <p:cNvSpPr/>
            <p:nvPr/>
          </p:nvSpPr>
          <p:spPr>
            <a:xfrm rot="1800000">
              <a:off x="1421798" y="41260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3" name="Hexagon 61"/>
            <p:cNvSpPr/>
            <p:nvPr/>
          </p:nvSpPr>
          <p:spPr>
            <a:xfrm rot="1800000">
              <a:off x="2155223" y="5411953"/>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4" name="Hexagon 62"/>
            <p:cNvSpPr/>
            <p:nvPr/>
          </p:nvSpPr>
          <p:spPr>
            <a:xfrm rot="1800000">
              <a:off x="2174274" y="2859251"/>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5" name="Hexagon 63"/>
            <p:cNvSpPr/>
            <p:nvPr/>
          </p:nvSpPr>
          <p:spPr>
            <a:xfrm rot="1800000">
              <a:off x="1440848" y="15638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6" name="Hexagon 64"/>
            <p:cNvSpPr/>
            <p:nvPr/>
          </p:nvSpPr>
          <p:spPr>
            <a:xfrm rot="1800000">
              <a:off x="7451124" y="4145128"/>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7" name="Hexagon 65"/>
            <p:cNvSpPr/>
            <p:nvPr/>
          </p:nvSpPr>
          <p:spPr>
            <a:xfrm rot="1800000">
              <a:off x="8194074" y="542147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8" name="Hexagon 66"/>
            <p:cNvSpPr/>
            <p:nvPr/>
          </p:nvSpPr>
          <p:spPr>
            <a:xfrm rot="1800000">
              <a:off x="8194075" y="2868777"/>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9" name="Freeform 67"/>
            <p:cNvSpPr/>
            <p:nvPr/>
          </p:nvSpPr>
          <p:spPr>
            <a:xfrm rot="1800000">
              <a:off x="8951479" y="4055628"/>
              <a:ext cx="1243408"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6884" y="0"/>
                  </a:lnTo>
                  <a:lnTo>
                    <a:pt x="8235" y="62"/>
                  </a:lnTo>
                  <a:lnTo>
                    <a:pt x="21600" y="20631"/>
                  </a:lnTo>
                  <a:lnTo>
                    <a:pt x="20935" y="21600"/>
                  </a:lnTo>
                  <a:lnTo>
                    <a:pt x="6884" y="21600"/>
                  </a:lnTo>
                  <a:lnTo>
                    <a:pt x="0" y="10800"/>
                  </a:lnTo>
                  <a:close/>
                </a:path>
              </a:pathLst>
            </a:custGeom>
            <a:solidFill>
              <a:srgbClr val="FFFFFF">
                <a:alpha val="4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90" name="Freeform 68"/>
            <p:cNvSpPr/>
            <p:nvPr/>
          </p:nvSpPr>
          <p:spPr>
            <a:xfrm rot="1800000">
              <a:off x="8951729" y="1511523"/>
              <a:ext cx="1241872" cy="1388823"/>
            </a:xfrm>
            <a:custGeom>
              <a:avLst/>
              <a:gdLst/>
              <a:ahLst/>
              <a:cxnLst>
                <a:cxn ang="0">
                  <a:pos x="wd2" y="hd2"/>
                </a:cxn>
                <a:cxn ang="5400000">
                  <a:pos x="wd2" y="hd2"/>
                </a:cxn>
                <a:cxn ang="10800000">
                  <a:pos x="wd2" y="hd2"/>
                </a:cxn>
                <a:cxn ang="16200000">
                  <a:pos x="wd2" y="hd2"/>
                </a:cxn>
              </a:cxnLst>
              <a:rect l="0" t="0" r="r" b="b"/>
              <a:pathLst>
                <a:path w="21600" h="21600" extrusionOk="0">
                  <a:moveTo>
                    <a:pt x="0" y="10805"/>
                  </a:moveTo>
                  <a:lnTo>
                    <a:pt x="6892" y="9"/>
                  </a:lnTo>
                  <a:lnTo>
                    <a:pt x="8384" y="0"/>
                  </a:lnTo>
                  <a:lnTo>
                    <a:pt x="21600" y="20590"/>
                  </a:lnTo>
                  <a:lnTo>
                    <a:pt x="20961" y="21600"/>
                  </a:lnTo>
                  <a:lnTo>
                    <a:pt x="6892" y="21600"/>
                  </a:lnTo>
                  <a:lnTo>
                    <a:pt x="0" y="10805"/>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grpSp>
      <p:sp>
        <p:nvSpPr>
          <p:cNvPr id="92" name="Rectangle 45"/>
          <p:cNvSpPr/>
          <p:nvPr/>
        </p:nvSpPr>
        <p:spPr>
          <a:xfrm>
            <a:off x="4561242" y="-21512"/>
            <a:ext cx="3679117" cy="6271842"/>
          </a:xfrm>
          <a:prstGeom prst="rect">
            <a:avLst/>
          </a:prstGeom>
          <a:solidFill>
            <a:srgbClr val="F5F5F5"/>
          </a:solidFill>
          <a:ln w="15875">
            <a:solidFill>
              <a:srgbClr val="74A510"/>
            </a:solidFill>
          </a:ln>
        </p:spPr>
        <p:txBody>
          <a:bodyPr lIns="45719" rIns="45719" anchor="ctr"/>
          <a:lstStyle/>
          <a:p>
            <a:pPr algn="ctr">
              <a:defRPr>
                <a:solidFill>
                  <a:srgbClr val="FFFFFF"/>
                </a:solidFill>
              </a:defRPr>
            </a:pPr>
            <a:endParaRPr/>
          </a:p>
        </p:txBody>
      </p:sp>
      <p:sp>
        <p:nvSpPr>
          <p:cNvPr id="93" name="Rectangle 46"/>
          <p:cNvSpPr/>
          <p:nvPr/>
        </p:nvSpPr>
        <p:spPr>
          <a:xfrm>
            <a:off x="4649096" y="-21512"/>
            <a:ext cx="3505201" cy="2312891"/>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94" name="Title Text"/>
          <p:cNvSpPr txBox="1">
            <a:spLocks noGrp="1"/>
          </p:cNvSpPr>
          <p:nvPr>
            <p:ph type="title"/>
          </p:nvPr>
        </p:nvSpPr>
        <p:spPr>
          <a:xfrm>
            <a:off x="4733364" y="2708475"/>
            <a:ext cx="3313357" cy="1702162"/>
          </a:xfrm>
          <a:prstGeom prst="rect">
            <a:avLst/>
          </a:prstGeom>
        </p:spPr>
        <p:txBody>
          <a:bodyPr/>
          <a:lstStyle>
            <a:lvl1pPr>
              <a:defRPr sz="3600"/>
            </a:lvl1pPr>
          </a:lstStyle>
          <a:p>
            <a:r>
              <a:t>Title Text</a:t>
            </a:r>
          </a:p>
        </p:txBody>
      </p:sp>
      <p:sp>
        <p:nvSpPr>
          <p:cNvPr id="95" name="Body Level One…"/>
          <p:cNvSpPr txBox="1">
            <a:spLocks noGrp="1"/>
          </p:cNvSpPr>
          <p:nvPr>
            <p:ph type="body" sz="quarter" idx="1"/>
          </p:nvPr>
        </p:nvSpPr>
        <p:spPr>
          <a:xfrm>
            <a:off x="4733364" y="4421080"/>
            <a:ext cx="3309804" cy="1260630"/>
          </a:xfrm>
          <a:prstGeom prst="rect">
            <a:avLst/>
          </a:prstGeom>
        </p:spPr>
        <p:txBody>
          <a:bodyPr/>
          <a:lstStyle>
            <a:lvl1pPr marL="0" indent="0">
              <a:spcBef>
                <a:spcPts val="400"/>
              </a:spcBef>
              <a:buClrTx/>
              <a:buSzTx/>
              <a:buNone/>
              <a:defRPr sz="1800">
                <a:solidFill>
                  <a:srgbClr val="424242"/>
                </a:solidFill>
              </a:defRPr>
            </a:lvl1pPr>
            <a:lvl2pPr marL="0" indent="457200">
              <a:spcBef>
                <a:spcPts val="400"/>
              </a:spcBef>
              <a:buClrTx/>
              <a:buSzTx/>
              <a:buNone/>
              <a:defRPr sz="1800">
                <a:solidFill>
                  <a:srgbClr val="424242"/>
                </a:solidFill>
              </a:defRPr>
            </a:lvl2pPr>
            <a:lvl3pPr marL="0" indent="914400">
              <a:spcBef>
                <a:spcPts val="400"/>
              </a:spcBef>
              <a:buClrTx/>
              <a:buSzTx/>
              <a:buNone/>
              <a:defRPr sz="1800">
                <a:solidFill>
                  <a:srgbClr val="424242"/>
                </a:solidFill>
              </a:defRPr>
            </a:lvl3pPr>
            <a:lvl4pPr marL="0" indent="1371600">
              <a:spcBef>
                <a:spcPts val="400"/>
              </a:spcBef>
              <a:buClrTx/>
              <a:buSzTx/>
              <a:buNone/>
              <a:defRPr sz="1800">
                <a:solidFill>
                  <a:srgbClr val="424242"/>
                </a:solidFill>
              </a:defRPr>
            </a:lvl4pPr>
            <a:lvl5pPr marL="0" indent="1828800">
              <a:spcBef>
                <a:spcPts val="400"/>
              </a:spcBef>
              <a:buClrTx/>
              <a:buSzTx/>
              <a:buNone/>
              <a:defRPr sz="1800">
                <a:solidFill>
                  <a:srgbClr val="424242"/>
                </a:solidFill>
              </a:defRPr>
            </a:lvl5pPr>
          </a:lstStyle>
          <a:p>
            <a:r>
              <a:t>Body Level One</a:t>
            </a:r>
          </a:p>
          <a:p>
            <a:pPr lvl="1"/>
            <a:r>
              <a:t>Body Level Two</a:t>
            </a:r>
          </a:p>
          <a:p>
            <a:pPr lvl="2"/>
            <a:r>
              <a:t>Body Level Three</a:t>
            </a:r>
          </a:p>
          <a:p>
            <a:pPr lvl="3"/>
            <a:r>
              <a:t>Body Level Four</a:t>
            </a:r>
          </a:p>
          <a:p>
            <a:pPr lvl="4"/>
            <a:r>
              <a:t>Body Level Five</a:t>
            </a:r>
          </a:p>
        </p:txBody>
      </p:sp>
      <p:sp>
        <p:nvSpPr>
          <p:cNvPr id="96" name="Rectangle 49"/>
          <p:cNvSpPr/>
          <p:nvPr/>
        </p:nvSpPr>
        <p:spPr>
          <a:xfrm>
            <a:off x="4650888" y="6088284"/>
            <a:ext cx="3505201" cy="81741"/>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97" name="Rectangle 88"/>
          <p:cNvSpPr/>
          <p:nvPr/>
        </p:nvSpPr>
        <p:spPr>
          <a:xfrm>
            <a:off x="4650888" y="6088284"/>
            <a:ext cx="3505201" cy="81741"/>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98" name="Slide Number"/>
          <p:cNvSpPr txBox="1">
            <a:spLocks noGrp="1"/>
          </p:cNvSpPr>
          <p:nvPr>
            <p:ph type="sldNum" sz="quarter" idx="2"/>
          </p:nvPr>
        </p:nvSpPr>
        <p:spPr>
          <a:xfrm>
            <a:off x="4649096" y="5761558"/>
            <a:ext cx="273060" cy="281941"/>
          </a:xfrm>
          <a:prstGeom prst="rect">
            <a:avLst/>
          </a:prstGeom>
        </p:spPr>
        <p:txBody>
          <a:bodyPr/>
          <a:lstStyle>
            <a:lvl1pPr>
              <a:defRPr>
                <a:solidFill>
                  <a:schemeClr val="accent1"/>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1043489" y="1027664"/>
            <a:ext cx="7024746" cy="1143001"/>
          </a:xfrm>
          <a:prstGeom prst="rect">
            <a:avLst/>
          </a:prstGeom>
        </p:spPr>
        <p:txBody>
          <a:bodyPr/>
          <a:lstStyle/>
          <a:p>
            <a:r>
              <a:t>Title Text</a:t>
            </a:r>
          </a:p>
        </p:txBody>
      </p:sp>
      <p:sp>
        <p:nvSpPr>
          <p:cNvPr id="106" name="Body Level One…"/>
          <p:cNvSpPr txBox="1">
            <a:spLocks noGrp="1"/>
          </p:cNvSpPr>
          <p:nvPr>
            <p:ph type="body" sz="half" idx="1"/>
          </p:nvPr>
        </p:nvSpPr>
        <p:spPr>
          <a:xfrm>
            <a:off x="1043492" y="2323651"/>
            <a:ext cx="6777318" cy="350897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14" name="Title Text"/>
          <p:cNvSpPr txBox="1">
            <a:spLocks noGrp="1"/>
          </p:cNvSpPr>
          <p:nvPr>
            <p:ph type="title"/>
          </p:nvPr>
        </p:nvSpPr>
        <p:spPr>
          <a:xfrm>
            <a:off x="1258644" y="2900828"/>
            <a:ext cx="6637469" cy="1362076"/>
          </a:xfrm>
          <a:prstGeom prst="rect">
            <a:avLst/>
          </a:prstGeom>
        </p:spPr>
        <p:txBody>
          <a:bodyPr/>
          <a:lstStyle/>
          <a:p>
            <a:r>
              <a:t>Title Text</a:t>
            </a:r>
          </a:p>
        </p:txBody>
      </p:sp>
      <p:sp>
        <p:nvSpPr>
          <p:cNvPr id="115" name="Body Level One…"/>
          <p:cNvSpPr txBox="1">
            <a:spLocks noGrp="1"/>
          </p:cNvSpPr>
          <p:nvPr>
            <p:ph type="body" sz="quarter" idx="1"/>
          </p:nvPr>
        </p:nvSpPr>
        <p:spPr>
          <a:xfrm>
            <a:off x="1258644" y="4267200"/>
            <a:ext cx="6637468" cy="1520414"/>
          </a:xfrm>
          <a:prstGeom prst="rect">
            <a:avLst/>
          </a:prstGeom>
        </p:spPr>
        <p:txBody>
          <a:bodyPr/>
          <a:lstStyle>
            <a:lvl1pPr marL="0" indent="0">
              <a:spcBef>
                <a:spcPts val="400"/>
              </a:spcBef>
              <a:buClrTx/>
              <a:buSzTx/>
              <a:buNone/>
              <a:defRPr sz="2000">
                <a:solidFill>
                  <a:srgbClr val="888888"/>
                </a:solidFill>
              </a:defRPr>
            </a:lvl1pPr>
            <a:lvl2pPr marL="0" indent="457200">
              <a:spcBef>
                <a:spcPts val="400"/>
              </a:spcBef>
              <a:buClrTx/>
              <a:buSzTx/>
              <a:buNone/>
              <a:defRPr sz="2000">
                <a:solidFill>
                  <a:srgbClr val="888888"/>
                </a:solidFill>
              </a:defRPr>
            </a:lvl2pPr>
            <a:lvl3pPr marL="0" indent="914400">
              <a:spcBef>
                <a:spcPts val="400"/>
              </a:spcBef>
              <a:buClrTx/>
              <a:buSzTx/>
              <a:buNone/>
              <a:defRPr sz="2000">
                <a:solidFill>
                  <a:srgbClr val="888888"/>
                </a:solidFill>
              </a:defRPr>
            </a:lvl3pPr>
            <a:lvl4pPr marL="0" indent="1371600">
              <a:spcBef>
                <a:spcPts val="400"/>
              </a:spcBef>
              <a:buClrTx/>
              <a:buSzTx/>
              <a:buNone/>
              <a:defRPr sz="2000">
                <a:solidFill>
                  <a:srgbClr val="888888"/>
                </a:solidFill>
              </a:defRPr>
            </a:lvl4pPr>
            <a:lvl5pPr marL="0" indent="1828800">
              <a:spcBef>
                <a:spcPts val="400"/>
              </a:spcBef>
              <a:buClrTx/>
              <a:buSz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23" name="Title Text"/>
          <p:cNvSpPr txBox="1">
            <a:spLocks noGrp="1"/>
          </p:cNvSpPr>
          <p:nvPr>
            <p:ph type="title"/>
          </p:nvPr>
        </p:nvSpPr>
        <p:spPr>
          <a:xfrm>
            <a:off x="1043489" y="1027664"/>
            <a:ext cx="7024746" cy="1143001"/>
          </a:xfrm>
          <a:prstGeom prst="rect">
            <a:avLst/>
          </a:prstGeom>
        </p:spPr>
        <p:txBody>
          <a:bodyPr/>
          <a:lstStyle/>
          <a:p>
            <a:r>
              <a:t>Title Text</a:t>
            </a:r>
          </a:p>
        </p:txBody>
      </p:sp>
      <p:sp>
        <p:nvSpPr>
          <p:cNvPr id="124" name="Body Level One…"/>
          <p:cNvSpPr txBox="1">
            <a:spLocks noGrp="1"/>
          </p:cNvSpPr>
          <p:nvPr>
            <p:ph type="body" sz="quarter" idx="1"/>
          </p:nvPr>
        </p:nvSpPr>
        <p:spPr>
          <a:xfrm>
            <a:off x="1042416" y="2313432"/>
            <a:ext cx="3419857" cy="349300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32" name="Title Text"/>
          <p:cNvSpPr txBox="1">
            <a:spLocks noGrp="1"/>
          </p:cNvSpPr>
          <p:nvPr>
            <p:ph type="title"/>
          </p:nvPr>
        </p:nvSpPr>
        <p:spPr>
          <a:xfrm>
            <a:off x="1043489" y="1027664"/>
            <a:ext cx="7024746" cy="1143001"/>
          </a:xfrm>
          <a:prstGeom prst="rect">
            <a:avLst/>
          </a:prstGeom>
        </p:spPr>
        <p:txBody>
          <a:bodyPr/>
          <a:lstStyle/>
          <a:p>
            <a:r>
              <a:t>Title Text</a:t>
            </a:r>
          </a:p>
        </p:txBody>
      </p:sp>
      <p:sp>
        <p:nvSpPr>
          <p:cNvPr id="133" name="Body Level One…"/>
          <p:cNvSpPr txBox="1">
            <a:spLocks noGrp="1"/>
          </p:cNvSpPr>
          <p:nvPr>
            <p:ph type="body" sz="quarter" idx="1"/>
          </p:nvPr>
        </p:nvSpPr>
        <p:spPr>
          <a:xfrm>
            <a:off x="1412110" y="2316009"/>
            <a:ext cx="3057150" cy="639763"/>
          </a:xfrm>
          <a:prstGeom prst="rect">
            <a:avLst/>
          </a:prstGeom>
        </p:spPr>
        <p:txBody>
          <a:bodyPr anchor="b"/>
          <a:lstStyle>
            <a:lvl1pPr marL="0" indent="0">
              <a:buClrTx/>
              <a:buSzTx/>
              <a:buNone/>
              <a:defRPr b="1">
                <a:solidFill>
                  <a:schemeClr val="accent1"/>
                </a:solidFill>
              </a:defRPr>
            </a:lvl1pPr>
            <a:lvl2pPr marL="0" indent="457200">
              <a:buClrTx/>
              <a:buSzTx/>
              <a:buNone/>
              <a:defRPr b="1">
                <a:solidFill>
                  <a:schemeClr val="accent1"/>
                </a:solidFill>
              </a:defRPr>
            </a:lvl2pPr>
            <a:lvl3pPr marL="0" indent="914400">
              <a:buClrTx/>
              <a:buSzTx/>
              <a:buNone/>
              <a:defRPr b="1">
                <a:solidFill>
                  <a:schemeClr val="accent1"/>
                </a:solidFill>
              </a:defRPr>
            </a:lvl3pPr>
            <a:lvl4pPr marL="0" indent="1371600">
              <a:buClrTx/>
              <a:buSzTx/>
              <a:buNone/>
              <a:defRPr b="1">
                <a:solidFill>
                  <a:schemeClr val="accent1"/>
                </a:solidFill>
              </a:defRPr>
            </a:lvl4pPr>
            <a:lvl5pPr marL="0" indent="1828800">
              <a:buClrTx/>
              <a:buSzTx/>
              <a:buNone/>
              <a:defRPr b="1">
                <a:solidFill>
                  <a:schemeClr val="accent1"/>
                </a:solidFill>
              </a:defRPr>
            </a:lvl5pPr>
          </a:lstStyle>
          <a:p>
            <a:r>
              <a:t>Body Level One</a:t>
            </a:r>
          </a:p>
          <a:p>
            <a:pPr lvl="1"/>
            <a:r>
              <a:t>Body Level Two</a:t>
            </a:r>
          </a:p>
          <a:p>
            <a:pPr lvl="2"/>
            <a:r>
              <a:t>Body Level Three</a:t>
            </a:r>
          </a:p>
          <a:p>
            <a:pPr lvl="3"/>
            <a:r>
              <a:t>Body Level Four</a:t>
            </a:r>
          </a:p>
          <a:p>
            <a:pPr lvl="4"/>
            <a:r>
              <a:t>Body Level Five</a:t>
            </a:r>
          </a:p>
        </p:txBody>
      </p:sp>
      <p:sp>
        <p:nvSpPr>
          <p:cNvPr id="134" name="Text Placeholder 4"/>
          <p:cNvSpPr>
            <a:spLocks noGrp="1"/>
          </p:cNvSpPr>
          <p:nvPr>
            <p:ph type="body" sz="quarter" idx="13"/>
          </p:nvPr>
        </p:nvSpPr>
        <p:spPr>
          <a:xfrm>
            <a:off x="5011837" y="2316009"/>
            <a:ext cx="3055718" cy="639763"/>
          </a:xfrm>
          <a:prstGeom prst="rect">
            <a:avLst/>
          </a:prstGeom>
        </p:spPr>
        <p:txBody>
          <a:bodyPr anchor="b"/>
          <a:lstStyle/>
          <a:p>
            <a:pPr marL="0" indent="0">
              <a:buClrTx/>
              <a:buSzTx/>
              <a:buNone/>
              <a:defRPr b="1">
                <a:solidFill>
                  <a:schemeClr val="accent1"/>
                </a:solidFill>
              </a:defRPr>
            </a:pPr>
            <a:endParaRP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42" name="Title Text"/>
          <p:cNvSpPr txBox="1">
            <a:spLocks noGrp="1"/>
          </p:cNvSpPr>
          <p:nvPr>
            <p:ph type="title"/>
          </p:nvPr>
        </p:nvSpPr>
        <p:spPr>
          <a:xfrm>
            <a:off x="1043489" y="1027664"/>
            <a:ext cx="7024746" cy="1143001"/>
          </a:xfrm>
          <a:prstGeom prst="rect">
            <a:avLst/>
          </a:prstGeom>
        </p:spPr>
        <p:txBody>
          <a:bodyPr/>
          <a:lstStyle/>
          <a:p>
            <a:r>
              <a:t>Title Text</a:t>
            </a: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grpSp>
        <p:nvGrpSpPr>
          <p:cNvPr id="195" name="Group 43"/>
          <p:cNvGrpSpPr/>
          <p:nvPr/>
        </p:nvGrpSpPr>
        <p:grpSpPr>
          <a:xfrm>
            <a:off x="-644959" y="-1"/>
            <a:ext cx="10458654" cy="7117072"/>
            <a:chOff x="0" y="0"/>
            <a:chExt cx="10458653" cy="7117070"/>
          </a:xfrm>
        </p:grpSpPr>
        <p:grpSp>
          <p:nvGrpSpPr>
            <p:cNvPr id="172" name="Group 44"/>
            <p:cNvGrpSpPr/>
            <p:nvPr/>
          </p:nvGrpSpPr>
          <p:grpSpPr>
            <a:xfrm>
              <a:off x="644958" y="0"/>
              <a:ext cx="9144001" cy="6858000"/>
              <a:chOff x="0" y="0"/>
              <a:chExt cx="9144000" cy="6858000"/>
            </a:xfrm>
          </p:grpSpPr>
          <p:grpSp>
            <p:nvGrpSpPr>
              <p:cNvPr id="160" name="Group 4"/>
              <p:cNvGrpSpPr/>
              <p:nvPr/>
            </p:nvGrpSpPr>
            <p:grpSpPr>
              <a:xfrm>
                <a:off x="-1" y="0"/>
                <a:ext cx="2514601" cy="6858000"/>
                <a:chOff x="0" y="0"/>
                <a:chExt cx="2514600" cy="6858000"/>
              </a:xfrm>
            </p:grpSpPr>
            <p:sp>
              <p:nvSpPr>
                <p:cNvPr id="157" name="Rectangle 83"/>
                <p:cNvSpPr/>
                <p:nvPr/>
              </p:nvSpPr>
              <p:spPr>
                <a:xfrm>
                  <a:off x="914399" y="0"/>
                  <a:ext cx="1600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58" name="Rectangle 2"/>
                <p:cNvSpPr/>
                <p:nvPr/>
              </p:nvSpPr>
              <p:spPr>
                <a:xfrm>
                  <a:off x="-1"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59" name="Rectangle 3"/>
                <p:cNvSpPr/>
                <p:nvPr/>
              </p:nvSpPr>
              <p:spPr>
                <a:xfrm>
                  <a:off x="228599"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164" name="Group 5"/>
              <p:cNvGrpSpPr/>
              <p:nvPr/>
            </p:nvGrpSpPr>
            <p:grpSpPr>
              <a:xfrm>
                <a:off x="422909" y="0"/>
                <a:ext cx="2514601" cy="6858000"/>
                <a:chOff x="0" y="0"/>
                <a:chExt cx="2514600" cy="6858000"/>
              </a:xfrm>
            </p:grpSpPr>
            <p:sp>
              <p:nvSpPr>
                <p:cNvPr id="161" name="Rectangle 80"/>
                <p:cNvSpPr/>
                <p:nvPr/>
              </p:nvSpPr>
              <p:spPr>
                <a:xfrm>
                  <a:off x="914400" y="0"/>
                  <a:ext cx="1600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2" name="Rectangle 81"/>
                <p:cNvSpPr/>
                <p:nvPr/>
              </p:nvSpPr>
              <p:spPr>
                <a:xfrm>
                  <a:off x="-1"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3" name="Rectangle 82"/>
                <p:cNvSpPr/>
                <p:nvPr/>
              </p:nvSpPr>
              <p:spPr>
                <a:xfrm>
                  <a:off x="228599"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168" name="Group 9"/>
              <p:cNvGrpSpPr/>
              <p:nvPr/>
            </p:nvGrpSpPr>
            <p:grpSpPr>
              <a:xfrm>
                <a:off x="6629399" y="0"/>
                <a:ext cx="2514602" cy="6858000"/>
                <a:chOff x="0" y="0"/>
                <a:chExt cx="2514600" cy="6858000"/>
              </a:xfrm>
            </p:grpSpPr>
            <p:sp>
              <p:nvSpPr>
                <p:cNvPr id="165" name="Rectangle 77"/>
                <p:cNvSpPr/>
                <p:nvPr/>
              </p:nvSpPr>
              <p:spPr>
                <a:xfrm rot="10800000">
                  <a:off x="0" y="0"/>
                  <a:ext cx="1600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6" name="Rectangle 78"/>
                <p:cNvSpPr/>
                <p:nvPr/>
              </p:nvSpPr>
              <p:spPr>
                <a:xfrm rot="10800000">
                  <a:off x="2057400"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7" name="Rectangle 79"/>
                <p:cNvSpPr/>
                <p:nvPr/>
              </p:nvSpPr>
              <p:spPr>
                <a:xfrm rot="10800000">
                  <a:off x="1524000"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69" name="Rectangle 74"/>
              <p:cNvSpPr/>
              <p:nvPr/>
            </p:nvSpPr>
            <p:spPr>
              <a:xfrm>
                <a:off x="3809999" y="0"/>
                <a:ext cx="28194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70" name="Rectangle 75"/>
              <p:cNvSpPr/>
              <p:nvPr/>
            </p:nvSpPr>
            <p:spPr>
              <a:xfrm>
                <a:off x="2895599"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71" name="Rectangle 76"/>
              <p:cNvSpPr/>
              <p:nvPr/>
            </p:nvSpPr>
            <p:spPr>
              <a:xfrm>
                <a:off x="3124199"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73" name="Freeform 46"/>
            <p:cNvSpPr/>
            <p:nvPr/>
          </p:nvSpPr>
          <p:spPr>
            <a:xfrm>
              <a:off x="633083" y="5035138"/>
              <a:ext cx="9144001" cy="1166462"/>
            </a:xfrm>
            <a:custGeom>
              <a:avLst/>
              <a:gdLst/>
              <a:ahLst/>
              <a:cxnLst>
                <a:cxn ang="0">
                  <a:pos x="wd2" y="hd2"/>
                </a:cxn>
                <a:cxn ang="5400000">
                  <a:pos x="wd2" y="hd2"/>
                </a:cxn>
                <a:cxn ang="10800000">
                  <a:pos x="wd2" y="hd2"/>
                </a:cxn>
                <a:cxn ang="16200000">
                  <a:pos x="wd2" y="hd2"/>
                </a:cxn>
              </a:cxnLst>
              <a:rect l="0" t="0" r="r" b="b"/>
              <a:pathLst>
                <a:path w="21600" h="21431" extrusionOk="0">
                  <a:moveTo>
                    <a:pt x="0" y="20509"/>
                  </a:moveTo>
                  <a:cubicBezTo>
                    <a:pt x="1166" y="21055"/>
                    <a:pt x="2333" y="21600"/>
                    <a:pt x="3955" y="21382"/>
                  </a:cubicBezTo>
                  <a:cubicBezTo>
                    <a:pt x="5578" y="21164"/>
                    <a:pt x="7569" y="20909"/>
                    <a:pt x="9734" y="19200"/>
                  </a:cubicBezTo>
                  <a:cubicBezTo>
                    <a:pt x="11899" y="17491"/>
                    <a:pt x="14966" y="14327"/>
                    <a:pt x="16943" y="11127"/>
                  </a:cubicBezTo>
                  <a:cubicBezTo>
                    <a:pt x="18921" y="7927"/>
                    <a:pt x="20945" y="2836"/>
                    <a:pt x="21600" y="0"/>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174" name="Freeform 47"/>
            <p:cNvSpPr/>
            <p:nvPr/>
          </p:nvSpPr>
          <p:spPr>
            <a:xfrm>
              <a:off x="633083" y="3486882"/>
              <a:ext cx="9144001" cy="871364"/>
            </a:xfrm>
            <a:custGeom>
              <a:avLst/>
              <a:gdLst/>
              <a:ahLst/>
              <a:cxnLst>
                <a:cxn ang="0">
                  <a:pos x="wd2" y="hd2"/>
                </a:cxn>
                <a:cxn ang="5400000">
                  <a:pos x="wd2" y="hd2"/>
                </a:cxn>
                <a:cxn ang="10800000">
                  <a:pos x="wd2" y="hd2"/>
                </a:cxn>
                <a:cxn ang="16200000">
                  <a:pos x="wd2" y="hd2"/>
                </a:cxn>
              </a:cxnLst>
              <a:rect l="0" t="0" r="r" b="b"/>
              <a:pathLst>
                <a:path w="21600" h="21132" extrusionOk="0">
                  <a:moveTo>
                    <a:pt x="0" y="21132"/>
                  </a:moveTo>
                  <a:cubicBezTo>
                    <a:pt x="622" y="17748"/>
                    <a:pt x="1244" y="14364"/>
                    <a:pt x="2469" y="11052"/>
                  </a:cubicBezTo>
                  <a:cubicBezTo>
                    <a:pt x="3694" y="7740"/>
                    <a:pt x="5433" y="2892"/>
                    <a:pt x="7350" y="1260"/>
                  </a:cubicBezTo>
                  <a:cubicBezTo>
                    <a:pt x="9266" y="-372"/>
                    <a:pt x="11595" y="-468"/>
                    <a:pt x="13970" y="1260"/>
                  </a:cubicBezTo>
                  <a:cubicBezTo>
                    <a:pt x="16345" y="2988"/>
                    <a:pt x="20305" y="9900"/>
                    <a:pt x="21600" y="11628"/>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175" name="Freeform 48"/>
            <p:cNvSpPr/>
            <p:nvPr/>
          </p:nvSpPr>
          <p:spPr>
            <a:xfrm>
              <a:off x="621207" y="5640779"/>
              <a:ext cx="3004458" cy="12112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933" y="8947"/>
                    <a:pt x="15866" y="17894"/>
                    <a:pt x="21600" y="21600"/>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176" name="Freeform 49"/>
            <p:cNvSpPr/>
            <p:nvPr/>
          </p:nvSpPr>
          <p:spPr>
            <a:xfrm>
              <a:off x="633083" y="5284519"/>
              <a:ext cx="9144001" cy="1467356"/>
            </a:xfrm>
            <a:custGeom>
              <a:avLst/>
              <a:gdLst/>
              <a:ahLst/>
              <a:cxnLst>
                <a:cxn ang="0">
                  <a:pos x="wd2" y="hd2"/>
                </a:cxn>
                <a:cxn ang="5400000">
                  <a:pos x="wd2" y="hd2"/>
                </a:cxn>
                <a:cxn ang="10800000">
                  <a:pos x="wd2" y="hd2"/>
                </a:cxn>
                <a:cxn ang="16200000">
                  <a:pos x="wd2" y="hd2"/>
                </a:cxn>
              </a:cxnLst>
              <a:rect l="0" t="0" r="r" b="b"/>
              <a:pathLst>
                <a:path w="21600" h="21438" extrusionOk="0">
                  <a:moveTo>
                    <a:pt x="0" y="0"/>
                  </a:moveTo>
                  <a:cubicBezTo>
                    <a:pt x="676" y="1460"/>
                    <a:pt x="1351" y="2920"/>
                    <a:pt x="2609" y="5031"/>
                  </a:cubicBezTo>
                  <a:cubicBezTo>
                    <a:pt x="3866" y="7142"/>
                    <a:pt x="5746" y="10381"/>
                    <a:pt x="7546" y="12665"/>
                  </a:cubicBezTo>
                  <a:cubicBezTo>
                    <a:pt x="9346" y="14949"/>
                    <a:pt x="11623" y="17320"/>
                    <a:pt x="13409" y="18737"/>
                  </a:cubicBezTo>
                  <a:cubicBezTo>
                    <a:pt x="15195" y="20154"/>
                    <a:pt x="17121" y="20733"/>
                    <a:pt x="18262" y="21166"/>
                  </a:cubicBezTo>
                  <a:cubicBezTo>
                    <a:pt x="19403" y="21600"/>
                    <a:pt x="19697" y="21398"/>
                    <a:pt x="20254" y="21340"/>
                  </a:cubicBezTo>
                  <a:cubicBezTo>
                    <a:pt x="20810" y="21282"/>
                    <a:pt x="21205" y="21051"/>
                    <a:pt x="21600" y="20819"/>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177" name="Freeform 50"/>
            <p:cNvSpPr/>
            <p:nvPr/>
          </p:nvSpPr>
          <p:spPr>
            <a:xfrm>
              <a:off x="2782516" y="5137617"/>
              <a:ext cx="6982692" cy="1714446"/>
            </a:xfrm>
            <a:custGeom>
              <a:avLst/>
              <a:gdLst/>
              <a:ahLst/>
              <a:cxnLst>
                <a:cxn ang="0">
                  <a:pos x="wd2" y="hd2"/>
                </a:cxn>
                <a:cxn ang="5400000">
                  <a:pos x="wd2" y="hd2"/>
                </a:cxn>
                <a:cxn ang="10800000">
                  <a:pos x="wd2" y="hd2"/>
                </a:cxn>
                <a:cxn ang="16200000">
                  <a:pos x="wd2" y="hd2"/>
                </a:cxn>
              </a:cxnLst>
              <a:rect l="0" t="0" r="r" b="b"/>
              <a:pathLst>
                <a:path w="21600" h="21531" extrusionOk="0">
                  <a:moveTo>
                    <a:pt x="0" y="21531"/>
                  </a:moveTo>
                  <a:cubicBezTo>
                    <a:pt x="502" y="19232"/>
                    <a:pt x="1004" y="16933"/>
                    <a:pt x="1690" y="14820"/>
                  </a:cubicBezTo>
                  <a:cubicBezTo>
                    <a:pt x="2376" y="12707"/>
                    <a:pt x="3324" y="10420"/>
                    <a:pt x="4114" y="8854"/>
                  </a:cubicBezTo>
                  <a:cubicBezTo>
                    <a:pt x="4904" y="7288"/>
                    <a:pt x="5388" y="6592"/>
                    <a:pt x="6429" y="5424"/>
                  </a:cubicBezTo>
                  <a:cubicBezTo>
                    <a:pt x="7469" y="4256"/>
                    <a:pt x="9367" y="2615"/>
                    <a:pt x="10359" y="1845"/>
                  </a:cubicBezTo>
                  <a:cubicBezTo>
                    <a:pt x="11351" y="1074"/>
                    <a:pt x="11504" y="1099"/>
                    <a:pt x="12380" y="801"/>
                  </a:cubicBezTo>
                  <a:cubicBezTo>
                    <a:pt x="13255" y="503"/>
                    <a:pt x="14639" y="180"/>
                    <a:pt x="15612" y="55"/>
                  </a:cubicBezTo>
                  <a:cubicBezTo>
                    <a:pt x="16586" y="-69"/>
                    <a:pt x="18220" y="55"/>
                    <a:pt x="18220" y="55"/>
                  </a:cubicBezTo>
                  <a:lnTo>
                    <a:pt x="20094" y="55"/>
                  </a:lnTo>
                  <a:cubicBezTo>
                    <a:pt x="20614" y="105"/>
                    <a:pt x="21092" y="279"/>
                    <a:pt x="21343" y="354"/>
                  </a:cubicBezTo>
                  <a:cubicBezTo>
                    <a:pt x="21594" y="428"/>
                    <a:pt x="21508" y="403"/>
                    <a:pt x="21600" y="503"/>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178" name="Hexagon 51"/>
            <p:cNvSpPr/>
            <p:nvPr/>
          </p:nvSpPr>
          <p:spPr>
            <a:xfrm rot="1800000">
              <a:off x="3641123" y="2859251"/>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79" name="Hexagon 52"/>
            <p:cNvSpPr/>
            <p:nvPr/>
          </p:nvSpPr>
          <p:spPr>
            <a:xfrm rot="1800000">
              <a:off x="4365023" y="4126078"/>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0" name="Hexagon 53"/>
            <p:cNvSpPr/>
            <p:nvPr/>
          </p:nvSpPr>
          <p:spPr>
            <a:xfrm rot="1800000">
              <a:off x="4374549" y="1592426"/>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1" name="Hexagon 54"/>
            <p:cNvSpPr/>
            <p:nvPr/>
          </p:nvSpPr>
          <p:spPr>
            <a:xfrm rot="1800000">
              <a:off x="3622073" y="32560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4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2" name="Hexagon 55"/>
            <p:cNvSpPr/>
            <p:nvPr/>
          </p:nvSpPr>
          <p:spPr>
            <a:xfrm rot="1800000">
              <a:off x="5107972" y="5383378"/>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6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3" name="Freeform 58"/>
            <p:cNvSpPr/>
            <p:nvPr/>
          </p:nvSpPr>
          <p:spPr>
            <a:xfrm rot="1800000">
              <a:off x="262554" y="4201528"/>
              <a:ext cx="1261500"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635"/>
                  </a:moveTo>
                  <a:lnTo>
                    <a:pt x="965" y="0"/>
                  </a:lnTo>
                  <a:lnTo>
                    <a:pt x="14815" y="0"/>
                  </a:lnTo>
                  <a:lnTo>
                    <a:pt x="21600" y="10800"/>
                  </a:lnTo>
                  <a:lnTo>
                    <a:pt x="14815" y="21600"/>
                  </a:lnTo>
                  <a:lnTo>
                    <a:pt x="12749" y="21595"/>
                  </a:lnTo>
                  <a:lnTo>
                    <a:pt x="0" y="1635"/>
                  </a:lnTo>
                  <a:close/>
                </a:path>
              </a:pathLst>
            </a:custGeom>
            <a:solidFill>
              <a:srgbClr val="FFFFFF">
                <a:alpha val="10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4" name="Hexagon 59"/>
            <p:cNvSpPr/>
            <p:nvPr/>
          </p:nvSpPr>
          <p:spPr>
            <a:xfrm rot="1800000">
              <a:off x="669323" y="540242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5" name="Hexagon 61"/>
            <p:cNvSpPr/>
            <p:nvPr/>
          </p:nvSpPr>
          <p:spPr>
            <a:xfrm rot="1800000">
              <a:off x="697899" y="2849727"/>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6" name="Hexagon 62"/>
            <p:cNvSpPr/>
            <p:nvPr/>
          </p:nvSpPr>
          <p:spPr>
            <a:xfrm rot="1800000">
              <a:off x="1421798" y="41260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7" name="Hexagon 63"/>
            <p:cNvSpPr/>
            <p:nvPr/>
          </p:nvSpPr>
          <p:spPr>
            <a:xfrm rot="1800000">
              <a:off x="2155223" y="5411953"/>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8" name="Hexagon 64"/>
            <p:cNvSpPr/>
            <p:nvPr/>
          </p:nvSpPr>
          <p:spPr>
            <a:xfrm rot="1800000">
              <a:off x="2174274" y="2859251"/>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89" name="Hexagon 65"/>
            <p:cNvSpPr/>
            <p:nvPr/>
          </p:nvSpPr>
          <p:spPr>
            <a:xfrm rot="1800000">
              <a:off x="1440848" y="15638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90" name="Hexagon 66"/>
            <p:cNvSpPr/>
            <p:nvPr/>
          </p:nvSpPr>
          <p:spPr>
            <a:xfrm rot="1800000">
              <a:off x="7451124" y="4145128"/>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91" name="Hexagon 67"/>
            <p:cNvSpPr/>
            <p:nvPr/>
          </p:nvSpPr>
          <p:spPr>
            <a:xfrm rot="1800000">
              <a:off x="8194074" y="542147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92" name="Hexagon 68"/>
            <p:cNvSpPr/>
            <p:nvPr/>
          </p:nvSpPr>
          <p:spPr>
            <a:xfrm rot="1800000">
              <a:off x="8194075" y="2868777"/>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93" name="Freeform 69"/>
            <p:cNvSpPr/>
            <p:nvPr/>
          </p:nvSpPr>
          <p:spPr>
            <a:xfrm rot="1800000">
              <a:off x="8951479" y="4055628"/>
              <a:ext cx="1243408"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6884" y="0"/>
                  </a:lnTo>
                  <a:lnTo>
                    <a:pt x="8235" y="62"/>
                  </a:lnTo>
                  <a:lnTo>
                    <a:pt x="21600" y="20631"/>
                  </a:lnTo>
                  <a:lnTo>
                    <a:pt x="20935" y="21600"/>
                  </a:lnTo>
                  <a:lnTo>
                    <a:pt x="6884" y="21600"/>
                  </a:lnTo>
                  <a:lnTo>
                    <a:pt x="0" y="10800"/>
                  </a:lnTo>
                  <a:close/>
                </a:path>
              </a:pathLst>
            </a:custGeom>
            <a:solidFill>
              <a:srgbClr val="FFFFFF">
                <a:alpha val="4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94" name="Freeform 70"/>
            <p:cNvSpPr/>
            <p:nvPr/>
          </p:nvSpPr>
          <p:spPr>
            <a:xfrm rot="1800000">
              <a:off x="8951729" y="1511523"/>
              <a:ext cx="1241872" cy="1388823"/>
            </a:xfrm>
            <a:custGeom>
              <a:avLst/>
              <a:gdLst/>
              <a:ahLst/>
              <a:cxnLst>
                <a:cxn ang="0">
                  <a:pos x="wd2" y="hd2"/>
                </a:cxn>
                <a:cxn ang="5400000">
                  <a:pos x="wd2" y="hd2"/>
                </a:cxn>
                <a:cxn ang="10800000">
                  <a:pos x="wd2" y="hd2"/>
                </a:cxn>
                <a:cxn ang="16200000">
                  <a:pos x="wd2" y="hd2"/>
                </a:cxn>
              </a:cxnLst>
              <a:rect l="0" t="0" r="r" b="b"/>
              <a:pathLst>
                <a:path w="21600" h="21600" extrusionOk="0">
                  <a:moveTo>
                    <a:pt x="0" y="10805"/>
                  </a:moveTo>
                  <a:lnTo>
                    <a:pt x="6892" y="9"/>
                  </a:lnTo>
                  <a:lnTo>
                    <a:pt x="8384" y="0"/>
                  </a:lnTo>
                  <a:lnTo>
                    <a:pt x="21600" y="20590"/>
                  </a:lnTo>
                  <a:lnTo>
                    <a:pt x="20961" y="21600"/>
                  </a:lnTo>
                  <a:lnTo>
                    <a:pt x="6892" y="21600"/>
                  </a:lnTo>
                  <a:lnTo>
                    <a:pt x="0" y="10805"/>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grpSp>
      <p:sp>
        <p:nvSpPr>
          <p:cNvPr id="196" name="Rectangle 45"/>
          <p:cNvSpPr/>
          <p:nvPr/>
        </p:nvSpPr>
        <p:spPr>
          <a:xfrm>
            <a:off x="4561242" y="-21512"/>
            <a:ext cx="3679117" cy="6271842"/>
          </a:xfrm>
          <a:prstGeom prst="rect">
            <a:avLst/>
          </a:prstGeom>
          <a:solidFill>
            <a:srgbClr val="F5F5F5"/>
          </a:solidFill>
          <a:ln w="15875">
            <a:solidFill>
              <a:srgbClr val="74A510"/>
            </a:solidFill>
          </a:ln>
        </p:spPr>
        <p:txBody>
          <a:bodyPr lIns="45719" rIns="45719" anchor="ctr"/>
          <a:lstStyle/>
          <a:p>
            <a:pPr algn="ctr">
              <a:defRPr>
                <a:solidFill>
                  <a:srgbClr val="FFFFFF"/>
                </a:solidFill>
              </a:defRPr>
            </a:pPr>
            <a:endParaRPr/>
          </a:p>
        </p:txBody>
      </p:sp>
      <p:sp>
        <p:nvSpPr>
          <p:cNvPr id="197" name="Rectangle 56"/>
          <p:cNvSpPr/>
          <p:nvPr/>
        </p:nvSpPr>
        <p:spPr>
          <a:xfrm>
            <a:off x="4649096" y="-21511"/>
            <a:ext cx="3505201" cy="62394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198" name="Rectangle 57"/>
          <p:cNvSpPr/>
          <p:nvPr/>
        </p:nvSpPr>
        <p:spPr>
          <a:xfrm>
            <a:off x="905570" y="601882"/>
            <a:ext cx="3562258" cy="5648447"/>
          </a:xfrm>
          <a:prstGeom prst="rect">
            <a:avLst/>
          </a:prstGeom>
          <a:solidFill>
            <a:srgbClr val="FFFFFF"/>
          </a:solidFill>
          <a:ln w="3175">
            <a:solidFill>
              <a:srgbClr val="000000"/>
            </a:solidFill>
          </a:ln>
        </p:spPr>
        <p:txBody>
          <a:bodyPr lIns="45719" rIns="45719" anchor="ctr"/>
          <a:lstStyle/>
          <a:p>
            <a:pPr algn="ctr">
              <a:defRPr>
                <a:solidFill>
                  <a:srgbClr val="FFFFFF"/>
                </a:solidFill>
              </a:defRPr>
            </a:pPr>
            <a:endParaRPr/>
          </a:p>
        </p:txBody>
      </p:sp>
      <p:sp>
        <p:nvSpPr>
          <p:cNvPr id="199" name="Body Level One…"/>
          <p:cNvSpPr txBox="1">
            <a:spLocks noGrp="1"/>
          </p:cNvSpPr>
          <p:nvPr>
            <p:ph type="body" sz="half" idx="1"/>
          </p:nvPr>
        </p:nvSpPr>
        <p:spPr>
          <a:xfrm>
            <a:off x="1145894" y="856526"/>
            <a:ext cx="3090441" cy="515073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00" name="Rectangle 60"/>
          <p:cNvSpPr/>
          <p:nvPr/>
        </p:nvSpPr>
        <p:spPr>
          <a:xfrm>
            <a:off x="4650888" y="6088284"/>
            <a:ext cx="3505201" cy="81741"/>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201" name="Title Text"/>
          <p:cNvSpPr txBox="1">
            <a:spLocks noGrp="1"/>
          </p:cNvSpPr>
          <p:nvPr>
            <p:ph type="title"/>
          </p:nvPr>
        </p:nvSpPr>
        <p:spPr>
          <a:xfrm>
            <a:off x="4739833" y="2657433"/>
            <a:ext cx="3304573" cy="1463154"/>
          </a:xfrm>
          <a:prstGeom prst="rect">
            <a:avLst/>
          </a:prstGeom>
        </p:spPr>
        <p:txBody>
          <a:bodyPr/>
          <a:lstStyle>
            <a:lvl1pPr>
              <a:defRPr sz="2800"/>
            </a:lvl1pPr>
          </a:lstStyle>
          <a:p>
            <a:r>
              <a:t>Title Text</a:t>
            </a:r>
          </a:p>
        </p:txBody>
      </p:sp>
      <p:sp>
        <p:nvSpPr>
          <p:cNvPr id="202" name="Text Placeholder 3"/>
          <p:cNvSpPr>
            <a:spLocks noGrp="1"/>
          </p:cNvSpPr>
          <p:nvPr>
            <p:ph type="body" sz="quarter" idx="13"/>
          </p:nvPr>
        </p:nvSpPr>
        <p:spPr>
          <a:xfrm>
            <a:off x="4736591" y="4136993"/>
            <a:ext cx="3298785" cy="1517906"/>
          </a:xfrm>
          <a:prstGeom prst="rect">
            <a:avLst/>
          </a:prstGeom>
        </p:spPr>
        <p:txBody>
          <a:bodyPr/>
          <a:lstStyle/>
          <a:p>
            <a:pPr marL="0" indent="0">
              <a:spcBef>
                <a:spcPts val="300"/>
              </a:spcBef>
              <a:buClrTx/>
              <a:buSzTx/>
              <a:buNone/>
              <a:defRPr sz="1600">
                <a:solidFill>
                  <a:srgbClr val="424242"/>
                </a:solidFill>
              </a:defRPr>
            </a:pPr>
            <a:endParaRPr/>
          </a:p>
        </p:txBody>
      </p:sp>
      <p:sp>
        <p:nvSpPr>
          <p:cNvPr id="2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2F35F"/>
            </a:gs>
            <a:gs pos="62000">
              <a:srgbClr val="92BC40"/>
            </a:gs>
            <a:gs pos="100000">
              <a:srgbClr val="7FA23E"/>
            </a:gs>
          </a:gsLst>
          <a:lin ang="5400000" scaled="0"/>
        </a:gradFill>
        <a:effectLst/>
      </p:bgPr>
    </p:bg>
    <p:spTree>
      <p:nvGrpSpPr>
        <p:cNvPr id="1" name=""/>
        <p:cNvGrpSpPr/>
        <p:nvPr/>
      </p:nvGrpSpPr>
      <p:grpSpPr>
        <a:xfrm>
          <a:off x="0" y="0"/>
          <a:ext cx="0" cy="0"/>
          <a:chOff x="0" y="0"/>
          <a:chExt cx="0" cy="0"/>
        </a:xfrm>
      </p:grpSpPr>
      <p:grpSp>
        <p:nvGrpSpPr>
          <p:cNvPr id="40" name="Group 41"/>
          <p:cNvGrpSpPr/>
          <p:nvPr/>
        </p:nvGrpSpPr>
        <p:grpSpPr>
          <a:xfrm>
            <a:off x="-567355" y="-1"/>
            <a:ext cx="10458654" cy="7117072"/>
            <a:chOff x="0" y="0"/>
            <a:chExt cx="10458653" cy="7117070"/>
          </a:xfrm>
        </p:grpSpPr>
        <p:grpSp>
          <p:nvGrpSpPr>
            <p:cNvPr id="17" name="Group 44"/>
            <p:cNvGrpSpPr/>
            <p:nvPr/>
          </p:nvGrpSpPr>
          <p:grpSpPr>
            <a:xfrm>
              <a:off x="644958" y="0"/>
              <a:ext cx="9144002" cy="6858000"/>
              <a:chOff x="0" y="0"/>
              <a:chExt cx="9144000" cy="6858000"/>
            </a:xfrm>
          </p:grpSpPr>
          <p:grpSp>
            <p:nvGrpSpPr>
              <p:cNvPr id="5" name="Group 4"/>
              <p:cNvGrpSpPr/>
              <p:nvPr/>
            </p:nvGrpSpPr>
            <p:grpSpPr>
              <a:xfrm>
                <a:off x="-1" y="0"/>
                <a:ext cx="2514601" cy="6858000"/>
                <a:chOff x="0" y="0"/>
                <a:chExt cx="2514600" cy="6858000"/>
              </a:xfrm>
            </p:grpSpPr>
            <p:sp>
              <p:nvSpPr>
                <p:cNvPr id="2" name="Rectangle 112"/>
                <p:cNvSpPr/>
                <p:nvPr/>
              </p:nvSpPr>
              <p:spPr>
                <a:xfrm>
                  <a:off x="914400" y="0"/>
                  <a:ext cx="1600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 name="Rectangle 2"/>
                <p:cNvSpPr/>
                <p:nvPr/>
              </p:nvSpPr>
              <p:spPr>
                <a:xfrm>
                  <a:off x="-1"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4" name="Rectangle 3"/>
                <p:cNvSpPr/>
                <p:nvPr/>
              </p:nvSpPr>
              <p:spPr>
                <a:xfrm>
                  <a:off x="228599"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9" name="Group 5"/>
              <p:cNvGrpSpPr/>
              <p:nvPr/>
            </p:nvGrpSpPr>
            <p:grpSpPr>
              <a:xfrm>
                <a:off x="422909" y="0"/>
                <a:ext cx="2514601" cy="6858000"/>
                <a:chOff x="0" y="0"/>
                <a:chExt cx="2514600" cy="6858000"/>
              </a:xfrm>
            </p:grpSpPr>
            <p:sp>
              <p:nvSpPr>
                <p:cNvPr id="6" name="Rectangle 109"/>
                <p:cNvSpPr/>
                <p:nvPr/>
              </p:nvSpPr>
              <p:spPr>
                <a:xfrm>
                  <a:off x="914400" y="0"/>
                  <a:ext cx="1600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7" name="Rectangle 110"/>
                <p:cNvSpPr/>
                <p:nvPr/>
              </p:nvSpPr>
              <p:spPr>
                <a:xfrm>
                  <a:off x="-1"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8" name="Rectangle 111"/>
                <p:cNvSpPr/>
                <p:nvPr/>
              </p:nvSpPr>
              <p:spPr>
                <a:xfrm>
                  <a:off x="228599"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13" name="Group 9"/>
              <p:cNvGrpSpPr/>
              <p:nvPr/>
            </p:nvGrpSpPr>
            <p:grpSpPr>
              <a:xfrm>
                <a:off x="6629399" y="0"/>
                <a:ext cx="2514602" cy="6858000"/>
                <a:chOff x="0" y="0"/>
                <a:chExt cx="2514600" cy="6858000"/>
              </a:xfrm>
            </p:grpSpPr>
            <p:sp>
              <p:nvSpPr>
                <p:cNvPr id="10" name="Rectangle 106"/>
                <p:cNvSpPr/>
                <p:nvPr/>
              </p:nvSpPr>
              <p:spPr>
                <a:xfrm rot="10800000">
                  <a:off x="0" y="0"/>
                  <a:ext cx="1600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1" name="Rectangle 107"/>
                <p:cNvSpPr/>
                <p:nvPr/>
              </p:nvSpPr>
              <p:spPr>
                <a:xfrm rot="10800000">
                  <a:off x="2057400"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2" name="Rectangle 108"/>
                <p:cNvSpPr/>
                <p:nvPr/>
              </p:nvSpPr>
              <p:spPr>
                <a:xfrm rot="10800000">
                  <a:off x="1524000"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4" name="Rectangle 103"/>
              <p:cNvSpPr/>
              <p:nvPr/>
            </p:nvSpPr>
            <p:spPr>
              <a:xfrm>
                <a:off x="3810000" y="0"/>
                <a:ext cx="28194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5" name="Rectangle 104"/>
              <p:cNvSpPr/>
              <p:nvPr/>
            </p:nvSpPr>
            <p:spPr>
              <a:xfrm>
                <a:off x="2895599" y="0"/>
                <a:ext cx="4572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 name="Rectangle 105"/>
              <p:cNvSpPr/>
              <p:nvPr/>
            </p:nvSpPr>
            <p:spPr>
              <a:xfrm>
                <a:off x="3124199" y="0"/>
                <a:ext cx="762001" cy="6858000"/>
              </a:xfrm>
              <a:prstGeom prst="rect">
                <a:avLst/>
              </a:prstGeom>
              <a:solidFill>
                <a:srgbClr val="FFFFFF">
                  <a:alpha val="10000"/>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sp>
          <p:nvSpPr>
            <p:cNvPr id="18" name="Freeform 43"/>
            <p:cNvSpPr/>
            <p:nvPr/>
          </p:nvSpPr>
          <p:spPr>
            <a:xfrm>
              <a:off x="633083" y="5035138"/>
              <a:ext cx="9144001" cy="1166462"/>
            </a:xfrm>
            <a:custGeom>
              <a:avLst/>
              <a:gdLst/>
              <a:ahLst/>
              <a:cxnLst>
                <a:cxn ang="0">
                  <a:pos x="wd2" y="hd2"/>
                </a:cxn>
                <a:cxn ang="5400000">
                  <a:pos x="wd2" y="hd2"/>
                </a:cxn>
                <a:cxn ang="10800000">
                  <a:pos x="wd2" y="hd2"/>
                </a:cxn>
                <a:cxn ang="16200000">
                  <a:pos x="wd2" y="hd2"/>
                </a:cxn>
              </a:cxnLst>
              <a:rect l="0" t="0" r="r" b="b"/>
              <a:pathLst>
                <a:path w="21600" h="21431" extrusionOk="0">
                  <a:moveTo>
                    <a:pt x="0" y="20509"/>
                  </a:moveTo>
                  <a:cubicBezTo>
                    <a:pt x="1166" y="21055"/>
                    <a:pt x="2333" y="21600"/>
                    <a:pt x="3955" y="21382"/>
                  </a:cubicBezTo>
                  <a:cubicBezTo>
                    <a:pt x="5578" y="21164"/>
                    <a:pt x="7569" y="20909"/>
                    <a:pt x="9734" y="19200"/>
                  </a:cubicBezTo>
                  <a:cubicBezTo>
                    <a:pt x="11899" y="17491"/>
                    <a:pt x="14966" y="14327"/>
                    <a:pt x="16943" y="11127"/>
                  </a:cubicBezTo>
                  <a:cubicBezTo>
                    <a:pt x="18921" y="7927"/>
                    <a:pt x="20945" y="2836"/>
                    <a:pt x="21600" y="0"/>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19" name="Freeform 44"/>
            <p:cNvSpPr/>
            <p:nvPr/>
          </p:nvSpPr>
          <p:spPr>
            <a:xfrm>
              <a:off x="633083" y="3486882"/>
              <a:ext cx="9144001" cy="871364"/>
            </a:xfrm>
            <a:custGeom>
              <a:avLst/>
              <a:gdLst/>
              <a:ahLst/>
              <a:cxnLst>
                <a:cxn ang="0">
                  <a:pos x="wd2" y="hd2"/>
                </a:cxn>
                <a:cxn ang="5400000">
                  <a:pos x="wd2" y="hd2"/>
                </a:cxn>
                <a:cxn ang="10800000">
                  <a:pos x="wd2" y="hd2"/>
                </a:cxn>
                <a:cxn ang="16200000">
                  <a:pos x="wd2" y="hd2"/>
                </a:cxn>
              </a:cxnLst>
              <a:rect l="0" t="0" r="r" b="b"/>
              <a:pathLst>
                <a:path w="21600" h="21132" extrusionOk="0">
                  <a:moveTo>
                    <a:pt x="0" y="21132"/>
                  </a:moveTo>
                  <a:cubicBezTo>
                    <a:pt x="622" y="17748"/>
                    <a:pt x="1244" y="14364"/>
                    <a:pt x="2469" y="11052"/>
                  </a:cubicBezTo>
                  <a:cubicBezTo>
                    <a:pt x="3694" y="7740"/>
                    <a:pt x="5433" y="2892"/>
                    <a:pt x="7350" y="1260"/>
                  </a:cubicBezTo>
                  <a:cubicBezTo>
                    <a:pt x="9266" y="-372"/>
                    <a:pt x="11595" y="-468"/>
                    <a:pt x="13970" y="1260"/>
                  </a:cubicBezTo>
                  <a:cubicBezTo>
                    <a:pt x="16345" y="2988"/>
                    <a:pt x="20305" y="9900"/>
                    <a:pt x="21600" y="11628"/>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20" name="Freeform 45"/>
            <p:cNvSpPr/>
            <p:nvPr/>
          </p:nvSpPr>
          <p:spPr>
            <a:xfrm>
              <a:off x="621207" y="5640779"/>
              <a:ext cx="3004458" cy="12112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933" y="8947"/>
                    <a:pt x="15866" y="17894"/>
                    <a:pt x="21600" y="21600"/>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21" name="Freeform 46"/>
            <p:cNvSpPr/>
            <p:nvPr/>
          </p:nvSpPr>
          <p:spPr>
            <a:xfrm>
              <a:off x="633083" y="5284519"/>
              <a:ext cx="9144001" cy="1467356"/>
            </a:xfrm>
            <a:custGeom>
              <a:avLst/>
              <a:gdLst/>
              <a:ahLst/>
              <a:cxnLst>
                <a:cxn ang="0">
                  <a:pos x="wd2" y="hd2"/>
                </a:cxn>
                <a:cxn ang="5400000">
                  <a:pos x="wd2" y="hd2"/>
                </a:cxn>
                <a:cxn ang="10800000">
                  <a:pos x="wd2" y="hd2"/>
                </a:cxn>
                <a:cxn ang="16200000">
                  <a:pos x="wd2" y="hd2"/>
                </a:cxn>
              </a:cxnLst>
              <a:rect l="0" t="0" r="r" b="b"/>
              <a:pathLst>
                <a:path w="21600" h="21438" extrusionOk="0">
                  <a:moveTo>
                    <a:pt x="0" y="0"/>
                  </a:moveTo>
                  <a:cubicBezTo>
                    <a:pt x="676" y="1460"/>
                    <a:pt x="1351" y="2920"/>
                    <a:pt x="2609" y="5031"/>
                  </a:cubicBezTo>
                  <a:cubicBezTo>
                    <a:pt x="3866" y="7142"/>
                    <a:pt x="5746" y="10381"/>
                    <a:pt x="7546" y="12665"/>
                  </a:cubicBezTo>
                  <a:cubicBezTo>
                    <a:pt x="9346" y="14949"/>
                    <a:pt x="11623" y="17320"/>
                    <a:pt x="13409" y="18737"/>
                  </a:cubicBezTo>
                  <a:cubicBezTo>
                    <a:pt x="15195" y="20154"/>
                    <a:pt x="17121" y="20733"/>
                    <a:pt x="18262" y="21166"/>
                  </a:cubicBezTo>
                  <a:cubicBezTo>
                    <a:pt x="19403" y="21600"/>
                    <a:pt x="19697" y="21398"/>
                    <a:pt x="20254" y="21340"/>
                  </a:cubicBezTo>
                  <a:cubicBezTo>
                    <a:pt x="20810" y="21282"/>
                    <a:pt x="21205" y="21051"/>
                    <a:pt x="21600" y="20819"/>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22" name="Freeform 48"/>
            <p:cNvSpPr/>
            <p:nvPr/>
          </p:nvSpPr>
          <p:spPr>
            <a:xfrm>
              <a:off x="2782516" y="5137617"/>
              <a:ext cx="6982692" cy="1714446"/>
            </a:xfrm>
            <a:custGeom>
              <a:avLst/>
              <a:gdLst/>
              <a:ahLst/>
              <a:cxnLst>
                <a:cxn ang="0">
                  <a:pos x="wd2" y="hd2"/>
                </a:cxn>
                <a:cxn ang="5400000">
                  <a:pos x="wd2" y="hd2"/>
                </a:cxn>
                <a:cxn ang="10800000">
                  <a:pos x="wd2" y="hd2"/>
                </a:cxn>
                <a:cxn ang="16200000">
                  <a:pos x="wd2" y="hd2"/>
                </a:cxn>
              </a:cxnLst>
              <a:rect l="0" t="0" r="r" b="b"/>
              <a:pathLst>
                <a:path w="21600" h="21531" extrusionOk="0">
                  <a:moveTo>
                    <a:pt x="0" y="21531"/>
                  </a:moveTo>
                  <a:cubicBezTo>
                    <a:pt x="502" y="19232"/>
                    <a:pt x="1004" y="16933"/>
                    <a:pt x="1690" y="14820"/>
                  </a:cubicBezTo>
                  <a:cubicBezTo>
                    <a:pt x="2376" y="12707"/>
                    <a:pt x="3324" y="10420"/>
                    <a:pt x="4114" y="8854"/>
                  </a:cubicBezTo>
                  <a:cubicBezTo>
                    <a:pt x="4904" y="7288"/>
                    <a:pt x="5388" y="6592"/>
                    <a:pt x="6429" y="5424"/>
                  </a:cubicBezTo>
                  <a:cubicBezTo>
                    <a:pt x="7469" y="4256"/>
                    <a:pt x="9367" y="2615"/>
                    <a:pt x="10359" y="1845"/>
                  </a:cubicBezTo>
                  <a:cubicBezTo>
                    <a:pt x="11351" y="1074"/>
                    <a:pt x="11504" y="1099"/>
                    <a:pt x="12380" y="801"/>
                  </a:cubicBezTo>
                  <a:cubicBezTo>
                    <a:pt x="13255" y="503"/>
                    <a:pt x="14639" y="180"/>
                    <a:pt x="15612" y="55"/>
                  </a:cubicBezTo>
                  <a:cubicBezTo>
                    <a:pt x="16586" y="-69"/>
                    <a:pt x="18220" y="55"/>
                    <a:pt x="18220" y="55"/>
                  </a:cubicBezTo>
                  <a:lnTo>
                    <a:pt x="20094" y="55"/>
                  </a:lnTo>
                  <a:cubicBezTo>
                    <a:pt x="20614" y="105"/>
                    <a:pt x="21092" y="279"/>
                    <a:pt x="21343" y="354"/>
                  </a:cubicBezTo>
                  <a:cubicBezTo>
                    <a:pt x="21594" y="428"/>
                    <a:pt x="21508" y="403"/>
                    <a:pt x="21600" y="503"/>
                  </a:cubicBezTo>
                </a:path>
              </a:pathLst>
            </a:custGeom>
            <a:noFill/>
            <a:ln w="6350" cap="flat">
              <a:solidFill>
                <a:srgbClr val="FFFFFF">
                  <a:alpha val="20000"/>
                </a:srgbClr>
              </a:solidFill>
              <a:prstDash val="solid"/>
              <a:round/>
            </a:ln>
            <a:effectLst/>
          </p:spPr>
          <p:txBody>
            <a:bodyPr wrap="square" lIns="45719" tIns="45719" rIns="45719" bIns="45719" numCol="1" anchor="ctr">
              <a:noAutofit/>
            </a:bodyPr>
            <a:lstStyle/>
            <a:p>
              <a:pPr algn="ctr"/>
              <a:endParaRPr/>
            </a:p>
          </p:txBody>
        </p:sp>
        <p:sp>
          <p:nvSpPr>
            <p:cNvPr id="23" name="Hexagon 49"/>
            <p:cNvSpPr/>
            <p:nvPr/>
          </p:nvSpPr>
          <p:spPr>
            <a:xfrm rot="1800000">
              <a:off x="3641123" y="2859251"/>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4" name="Hexagon 50"/>
            <p:cNvSpPr/>
            <p:nvPr/>
          </p:nvSpPr>
          <p:spPr>
            <a:xfrm rot="1800000">
              <a:off x="4365023" y="4126078"/>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5" name="Hexagon 51"/>
            <p:cNvSpPr/>
            <p:nvPr/>
          </p:nvSpPr>
          <p:spPr>
            <a:xfrm rot="1800000">
              <a:off x="4374549" y="1592426"/>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6" name="Hexagon 52"/>
            <p:cNvSpPr/>
            <p:nvPr/>
          </p:nvSpPr>
          <p:spPr>
            <a:xfrm rot="1800000">
              <a:off x="3622073" y="32560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4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7" name="Hexagon 53"/>
            <p:cNvSpPr/>
            <p:nvPr/>
          </p:nvSpPr>
          <p:spPr>
            <a:xfrm rot="1800000">
              <a:off x="5107972" y="5383378"/>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6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8" name="Freeform 54"/>
            <p:cNvSpPr/>
            <p:nvPr/>
          </p:nvSpPr>
          <p:spPr>
            <a:xfrm rot="1800000">
              <a:off x="262554" y="4201528"/>
              <a:ext cx="1261500"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635"/>
                  </a:moveTo>
                  <a:lnTo>
                    <a:pt x="965" y="0"/>
                  </a:lnTo>
                  <a:lnTo>
                    <a:pt x="14815" y="0"/>
                  </a:lnTo>
                  <a:lnTo>
                    <a:pt x="21600" y="10800"/>
                  </a:lnTo>
                  <a:lnTo>
                    <a:pt x="14815" y="21600"/>
                  </a:lnTo>
                  <a:lnTo>
                    <a:pt x="12749" y="21595"/>
                  </a:lnTo>
                  <a:lnTo>
                    <a:pt x="0" y="1635"/>
                  </a:lnTo>
                  <a:close/>
                </a:path>
              </a:pathLst>
            </a:custGeom>
            <a:solidFill>
              <a:srgbClr val="FFFFFF">
                <a:alpha val="10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29" name="Hexagon 55"/>
            <p:cNvSpPr/>
            <p:nvPr/>
          </p:nvSpPr>
          <p:spPr>
            <a:xfrm rot="1800000">
              <a:off x="669323" y="540242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0" name="Hexagon 56"/>
            <p:cNvSpPr/>
            <p:nvPr/>
          </p:nvSpPr>
          <p:spPr>
            <a:xfrm rot="1800000">
              <a:off x="697899" y="2849727"/>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1" name="Hexagon 57"/>
            <p:cNvSpPr/>
            <p:nvPr/>
          </p:nvSpPr>
          <p:spPr>
            <a:xfrm rot="1800000">
              <a:off x="1421798" y="4126077"/>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2" name="Hexagon 58"/>
            <p:cNvSpPr/>
            <p:nvPr/>
          </p:nvSpPr>
          <p:spPr>
            <a:xfrm rot="1800000">
              <a:off x="2155223" y="5411953"/>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3" name="Hexagon 59"/>
            <p:cNvSpPr/>
            <p:nvPr/>
          </p:nvSpPr>
          <p:spPr>
            <a:xfrm rot="1800000">
              <a:off x="2174274" y="2859251"/>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4" name="Hexagon 94"/>
            <p:cNvSpPr/>
            <p:nvPr/>
          </p:nvSpPr>
          <p:spPr>
            <a:xfrm rot="1800000">
              <a:off x="1440848" y="1563852"/>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5" name="Hexagon 95"/>
            <p:cNvSpPr/>
            <p:nvPr/>
          </p:nvSpPr>
          <p:spPr>
            <a:xfrm rot="1800000">
              <a:off x="7451124" y="4145128"/>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10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6" name="Hexagon 96"/>
            <p:cNvSpPr/>
            <p:nvPr/>
          </p:nvSpPr>
          <p:spPr>
            <a:xfrm rot="1800000">
              <a:off x="8194074" y="5421479"/>
              <a:ext cx="1601401" cy="13882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7" name="Hexagon 97"/>
            <p:cNvSpPr/>
            <p:nvPr/>
          </p:nvSpPr>
          <p:spPr>
            <a:xfrm rot="1800000">
              <a:off x="8194075" y="2868777"/>
              <a:ext cx="1601401"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345" y="0"/>
                  </a:lnTo>
                  <a:lnTo>
                    <a:pt x="16255" y="0"/>
                  </a:lnTo>
                  <a:lnTo>
                    <a:pt x="21600" y="10800"/>
                  </a:lnTo>
                  <a:lnTo>
                    <a:pt x="16255" y="21600"/>
                  </a:lnTo>
                  <a:lnTo>
                    <a:pt x="5345" y="21600"/>
                  </a:lnTo>
                  <a:close/>
                </a:path>
              </a:pathLst>
            </a:custGeom>
            <a:solidFill>
              <a:srgbClr val="FFFFFF">
                <a:alpha val="7000"/>
              </a:srgbClr>
            </a:solidFill>
            <a:ln w="12700" cap="flat">
              <a:solidFill>
                <a:srgbClr val="FFFFFF">
                  <a:alpha val="8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8" name="Freeform 98"/>
            <p:cNvSpPr/>
            <p:nvPr/>
          </p:nvSpPr>
          <p:spPr>
            <a:xfrm rot="1800000">
              <a:off x="8951479" y="4055628"/>
              <a:ext cx="1243408" cy="138823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6884" y="0"/>
                  </a:lnTo>
                  <a:lnTo>
                    <a:pt x="8235" y="62"/>
                  </a:lnTo>
                  <a:lnTo>
                    <a:pt x="21600" y="20631"/>
                  </a:lnTo>
                  <a:lnTo>
                    <a:pt x="20935" y="21600"/>
                  </a:lnTo>
                  <a:lnTo>
                    <a:pt x="6884" y="21600"/>
                  </a:lnTo>
                  <a:lnTo>
                    <a:pt x="0" y="10800"/>
                  </a:lnTo>
                  <a:close/>
                </a:path>
              </a:pathLst>
            </a:custGeom>
            <a:solidFill>
              <a:srgbClr val="FFFFFF">
                <a:alpha val="400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9" name="Freeform 99"/>
            <p:cNvSpPr/>
            <p:nvPr/>
          </p:nvSpPr>
          <p:spPr>
            <a:xfrm rot="1800000">
              <a:off x="8951729" y="1511523"/>
              <a:ext cx="1241872" cy="1388823"/>
            </a:xfrm>
            <a:custGeom>
              <a:avLst/>
              <a:gdLst/>
              <a:ahLst/>
              <a:cxnLst>
                <a:cxn ang="0">
                  <a:pos x="wd2" y="hd2"/>
                </a:cxn>
                <a:cxn ang="5400000">
                  <a:pos x="wd2" y="hd2"/>
                </a:cxn>
                <a:cxn ang="10800000">
                  <a:pos x="wd2" y="hd2"/>
                </a:cxn>
                <a:cxn ang="16200000">
                  <a:pos x="wd2" y="hd2"/>
                </a:cxn>
              </a:cxnLst>
              <a:rect l="0" t="0" r="r" b="b"/>
              <a:pathLst>
                <a:path w="21600" h="21600" extrusionOk="0">
                  <a:moveTo>
                    <a:pt x="0" y="10805"/>
                  </a:moveTo>
                  <a:lnTo>
                    <a:pt x="6892" y="9"/>
                  </a:lnTo>
                  <a:lnTo>
                    <a:pt x="8384" y="0"/>
                  </a:lnTo>
                  <a:lnTo>
                    <a:pt x="21600" y="20590"/>
                  </a:lnTo>
                  <a:lnTo>
                    <a:pt x="20961" y="21600"/>
                  </a:lnTo>
                  <a:lnTo>
                    <a:pt x="6892" y="21600"/>
                  </a:lnTo>
                  <a:lnTo>
                    <a:pt x="0" y="10805"/>
                  </a:lnTo>
                  <a:close/>
                </a:path>
              </a:pathLst>
            </a:custGeom>
            <a:solidFill>
              <a:srgbClr val="FFFFFF">
                <a:alpha val="0"/>
              </a:srgbClr>
            </a:solidFill>
            <a:ln w="12700" cap="flat">
              <a:solidFill>
                <a:srgbClr val="FFFFFF">
                  <a:alpha val="12000"/>
                </a:srgbClr>
              </a:solidFill>
              <a:prstDash val="solid"/>
              <a:round/>
            </a:ln>
            <a:effectLst/>
          </p:spPr>
          <p:txBody>
            <a:bodyPr wrap="square" lIns="45719" tIns="45719" rIns="45719" bIns="45719" numCol="1" anchor="ctr">
              <a:noAutofit/>
            </a:bodyPr>
            <a:lstStyle/>
            <a:p>
              <a:pPr algn="ctr">
                <a:defRPr>
                  <a:solidFill>
                    <a:srgbClr val="FFFFFF"/>
                  </a:solidFill>
                </a:defRPr>
              </a:pPr>
              <a:endParaRPr/>
            </a:p>
          </p:txBody>
        </p:sp>
      </p:grpSp>
      <p:sp>
        <p:nvSpPr>
          <p:cNvPr id="41" name="Rectangle 65"/>
          <p:cNvSpPr/>
          <p:nvPr/>
        </p:nvSpPr>
        <p:spPr>
          <a:xfrm>
            <a:off x="457200" y="333486"/>
            <a:ext cx="8229600" cy="6185649"/>
          </a:xfrm>
          <a:prstGeom prst="rect">
            <a:avLst/>
          </a:prstGeom>
          <a:solidFill>
            <a:srgbClr val="FFFFFF"/>
          </a:solidFill>
          <a:ln w="6350">
            <a:solidFill>
              <a:srgbClr val="000000"/>
            </a:solidFill>
          </a:ln>
        </p:spPr>
        <p:txBody>
          <a:bodyPr lIns="45719" rIns="45719" anchor="ctr"/>
          <a:lstStyle/>
          <a:p>
            <a:pPr algn="ctr">
              <a:defRPr>
                <a:solidFill>
                  <a:srgbClr val="FFFFFF"/>
                </a:solidFill>
              </a:defRPr>
            </a:pPr>
            <a:endParaRPr/>
          </a:p>
        </p:txBody>
      </p:sp>
      <p:sp>
        <p:nvSpPr>
          <p:cNvPr id="42" name="Rectangle 69"/>
          <p:cNvSpPr/>
          <p:nvPr/>
        </p:nvSpPr>
        <p:spPr>
          <a:xfrm>
            <a:off x="4561242" y="-21511"/>
            <a:ext cx="3679117" cy="699244"/>
          </a:xfrm>
          <a:prstGeom prst="rect">
            <a:avLst/>
          </a:prstGeom>
          <a:solidFill>
            <a:srgbClr val="F5F5F5"/>
          </a:solidFill>
          <a:ln w="15875">
            <a:solidFill>
              <a:srgbClr val="74A510"/>
            </a:solidFill>
          </a:ln>
        </p:spPr>
        <p:txBody>
          <a:bodyPr lIns="45719" rIns="45719" anchor="ctr"/>
          <a:lstStyle/>
          <a:p>
            <a:pPr algn="ctr">
              <a:defRPr>
                <a:solidFill>
                  <a:srgbClr val="FFFFFF"/>
                </a:solidFill>
              </a:defRPr>
            </a:pPr>
            <a:endParaRPr/>
          </a:p>
        </p:txBody>
      </p:sp>
      <p:sp>
        <p:nvSpPr>
          <p:cNvPr id="43" name="Rectangle 70"/>
          <p:cNvSpPr/>
          <p:nvPr/>
        </p:nvSpPr>
        <p:spPr>
          <a:xfrm>
            <a:off x="4649096" y="-21511"/>
            <a:ext cx="3505201" cy="623940"/>
          </a:xfrm>
          <a:prstGeom prst="rect">
            <a:avLst/>
          </a:prstGeom>
          <a:solidFill>
            <a:schemeClr val="accent2"/>
          </a:solidFill>
          <a:ln w="12700">
            <a:miter lim="400000"/>
          </a:ln>
        </p:spPr>
        <p:txBody>
          <a:bodyPr lIns="45719" rIns="45719" anchor="ctr"/>
          <a:lstStyle/>
          <a:p>
            <a:pPr algn="ctr">
              <a:defRPr>
                <a:solidFill>
                  <a:srgbClr val="FFFFFF"/>
                </a:solidFill>
              </a:defRPr>
            </a:pPr>
            <a:endParaRPr/>
          </a:p>
        </p:txBody>
      </p:sp>
      <p:sp>
        <p:nvSpPr>
          <p:cNvPr id="44" name="Title Text"/>
          <p:cNvSpPr txBox="1">
            <a:spLocks noGrp="1"/>
          </p:cNvSpPr>
          <p:nvPr>
            <p:ph type="title"/>
          </p:nvPr>
        </p:nvSpPr>
        <p:spPr>
          <a:xfrm>
            <a:off x="457200" y="0"/>
            <a:ext cx="8229600" cy="14176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normAutofit/>
          </a:bodyPr>
          <a:lstStyle/>
          <a:p>
            <a:r>
              <a:t>Title Text</a:t>
            </a:r>
          </a:p>
        </p:txBody>
      </p:sp>
      <p:sp>
        <p:nvSpPr>
          <p:cNvPr id="45"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6" name="Slide Number"/>
          <p:cNvSpPr txBox="1">
            <a:spLocks noGrp="1"/>
          </p:cNvSpPr>
          <p:nvPr>
            <p:ph type="sldNum" sz="quarter" idx="2"/>
          </p:nvPr>
        </p:nvSpPr>
        <p:spPr>
          <a:xfrm>
            <a:off x="4649096" y="266083"/>
            <a:ext cx="273060" cy="281941"/>
          </a:xfrm>
          <a:prstGeom prst="rect">
            <a:avLst/>
          </a:prstGeom>
          <a:ln w="12700">
            <a:miter lim="400000"/>
          </a:ln>
        </p:spPr>
        <p:txBody>
          <a:bodyPr wrap="none" lIns="45719" rIns="45719" anchor="ctr">
            <a:spAutoFit/>
          </a:bodyPr>
          <a:lstStyle>
            <a:lvl1pPr>
              <a:defRPr sz="1200">
                <a:solidFill>
                  <a:srgbClr val="FEFEFE"/>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914400" rtl="0" latinLnBrk="0">
        <a:lnSpc>
          <a:spcPct val="100000"/>
        </a:lnSpc>
        <a:spcBef>
          <a:spcPts val="0"/>
        </a:spcBef>
        <a:spcAft>
          <a:spcPts val="0"/>
        </a:spcAft>
        <a:buClrTx/>
        <a:buSzTx/>
        <a:buFontTx/>
        <a:buNone/>
        <a:tabLst/>
        <a:defRPr sz="4000" b="0" i="0" u="none" strike="noStrike" cap="none" spc="0" baseline="0">
          <a:solidFill>
            <a:schemeClr val="accent1"/>
          </a:solidFill>
          <a:uFillTx/>
          <a:latin typeface="+mj-lt"/>
          <a:ea typeface="+mj-ea"/>
          <a:cs typeface="+mj-cs"/>
          <a:sym typeface="Century Gothic"/>
        </a:defRPr>
      </a:lvl1pPr>
      <a:lvl2pPr marL="0" marR="0" indent="0" algn="l" defTabSz="914400" rtl="0" latinLnBrk="0">
        <a:lnSpc>
          <a:spcPct val="100000"/>
        </a:lnSpc>
        <a:spcBef>
          <a:spcPts val="0"/>
        </a:spcBef>
        <a:spcAft>
          <a:spcPts val="0"/>
        </a:spcAft>
        <a:buClrTx/>
        <a:buSzTx/>
        <a:buFontTx/>
        <a:buNone/>
        <a:tabLst/>
        <a:defRPr sz="4000" b="0" i="0" u="none" strike="noStrike" cap="none" spc="0" baseline="0">
          <a:solidFill>
            <a:schemeClr val="accent1"/>
          </a:solidFill>
          <a:uFillTx/>
          <a:latin typeface="+mj-lt"/>
          <a:ea typeface="+mj-ea"/>
          <a:cs typeface="+mj-cs"/>
          <a:sym typeface="Century Gothic"/>
        </a:defRPr>
      </a:lvl2pPr>
      <a:lvl3pPr marL="0" marR="0" indent="0" algn="l" defTabSz="914400" rtl="0" latinLnBrk="0">
        <a:lnSpc>
          <a:spcPct val="100000"/>
        </a:lnSpc>
        <a:spcBef>
          <a:spcPts val="0"/>
        </a:spcBef>
        <a:spcAft>
          <a:spcPts val="0"/>
        </a:spcAft>
        <a:buClrTx/>
        <a:buSzTx/>
        <a:buFontTx/>
        <a:buNone/>
        <a:tabLst/>
        <a:defRPr sz="4000" b="0" i="0" u="none" strike="noStrike" cap="none" spc="0" baseline="0">
          <a:solidFill>
            <a:schemeClr val="accent1"/>
          </a:solidFill>
          <a:uFillTx/>
          <a:latin typeface="+mj-lt"/>
          <a:ea typeface="+mj-ea"/>
          <a:cs typeface="+mj-cs"/>
          <a:sym typeface="Century Gothic"/>
        </a:defRPr>
      </a:lvl3pPr>
      <a:lvl4pPr marL="0" marR="0" indent="0" algn="l" defTabSz="914400" rtl="0" latinLnBrk="0">
        <a:lnSpc>
          <a:spcPct val="100000"/>
        </a:lnSpc>
        <a:spcBef>
          <a:spcPts val="0"/>
        </a:spcBef>
        <a:spcAft>
          <a:spcPts val="0"/>
        </a:spcAft>
        <a:buClrTx/>
        <a:buSzTx/>
        <a:buFontTx/>
        <a:buNone/>
        <a:tabLst/>
        <a:defRPr sz="4000" b="0" i="0" u="none" strike="noStrike" cap="none" spc="0" baseline="0">
          <a:solidFill>
            <a:schemeClr val="accent1"/>
          </a:solidFill>
          <a:uFillTx/>
          <a:latin typeface="+mj-lt"/>
          <a:ea typeface="+mj-ea"/>
          <a:cs typeface="+mj-cs"/>
          <a:sym typeface="Century Gothic"/>
        </a:defRPr>
      </a:lvl4pPr>
      <a:lvl5pPr marL="0" marR="0" indent="0" algn="l" defTabSz="914400" rtl="0" latinLnBrk="0">
        <a:lnSpc>
          <a:spcPct val="100000"/>
        </a:lnSpc>
        <a:spcBef>
          <a:spcPts val="0"/>
        </a:spcBef>
        <a:spcAft>
          <a:spcPts val="0"/>
        </a:spcAft>
        <a:buClrTx/>
        <a:buSzTx/>
        <a:buFontTx/>
        <a:buNone/>
        <a:tabLst/>
        <a:defRPr sz="4000" b="0" i="0" u="none" strike="noStrike" cap="none" spc="0" baseline="0">
          <a:solidFill>
            <a:schemeClr val="accent1"/>
          </a:solidFill>
          <a:uFillTx/>
          <a:latin typeface="+mj-lt"/>
          <a:ea typeface="+mj-ea"/>
          <a:cs typeface="+mj-cs"/>
          <a:sym typeface="Century Gothic"/>
        </a:defRPr>
      </a:lvl5pPr>
      <a:lvl6pPr marL="0" marR="0" indent="0" algn="l" defTabSz="914400" rtl="0" latinLnBrk="0">
        <a:lnSpc>
          <a:spcPct val="100000"/>
        </a:lnSpc>
        <a:spcBef>
          <a:spcPts val="0"/>
        </a:spcBef>
        <a:spcAft>
          <a:spcPts val="0"/>
        </a:spcAft>
        <a:buClrTx/>
        <a:buSzTx/>
        <a:buFontTx/>
        <a:buNone/>
        <a:tabLst/>
        <a:defRPr sz="4000" b="0" i="0" u="none" strike="noStrike" cap="none" spc="0" baseline="0">
          <a:solidFill>
            <a:schemeClr val="accent1"/>
          </a:solidFill>
          <a:uFillTx/>
          <a:latin typeface="+mj-lt"/>
          <a:ea typeface="+mj-ea"/>
          <a:cs typeface="+mj-cs"/>
          <a:sym typeface="Century Gothic"/>
        </a:defRPr>
      </a:lvl6pPr>
      <a:lvl7pPr marL="0" marR="0" indent="0" algn="l" defTabSz="914400" rtl="0" latinLnBrk="0">
        <a:lnSpc>
          <a:spcPct val="100000"/>
        </a:lnSpc>
        <a:spcBef>
          <a:spcPts val="0"/>
        </a:spcBef>
        <a:spcAft>
          <a:spcPts val="0"/>
        </a:spcAft>
        <a:buClrTx/>
        <a:buSzTx/>
        <a:buFontTx/>
        <a:buNone/>
        <a:tabLst/>
        <a:defRPr sz="4000" b="0" i="0" u="none" strike="noStrike" cap="none" spc="0" baseline="0">
          <a:solidFill>
            <a:schemeClr val="accent1"/>
          </a:solidFill>
          <a:uFillTx/>
          <a:latin typeface="+mj-lt"/>
          <a:ea typeface="+mj-ea"/>
          <a:cs typeface="+mj-cs"/>
          <a:sym typeface="Century Gothic"/>
        </a:defRPr>
      </a:lvl7pPr>
      <a:lvl8pPr marL="0" marR="0" indent="0" algn="l" defTabSz="914400" rtl="0" latinLnBrk="0">
        <a:lnSpc>
          <a:spcPct val="100000"/>
        </a:lnSpc>
        <a:spcBef>
          <a:spcPts val="0"/>
        </a:spcBef>
        <a:spcAft>
          <a:spcPts val="0"/>
        </a:spcAft>
        <a:buClrTx/>
        <a:buSzTx/>
        <a:buFontTx/>
        <a:buNone/>
        <a:tabLst/>
        <a:defRPr sz="4000" b="0" i="0" u="none" strike="noStrike" cap="none" spc="0" baseline="0">
          <a:solidFill>
            <a:schemeClr val="accent1"/>
          </a:solidFill>
          <a:uFillTx/>
          <a:latin typeface="+mj-lt"/>
          <a:ea typeface="+mj-ea"/>
          <a:cs typeface="+mj-cs"/>
          <a:sym typeface="Century Gothic"/>
        </a:defRPr>
      </a:lvl8pPr>
      <a:lvl9pPr marL="0" marR="0" indent="0" algn="l" defTabSz="914400" rtl="0" latinLnBrk="0">
        <a:lnSpc>
          <a:spcPct val="100000"/>
        </a:lnSpc>
        <a:spcBef>
          <a:spcPts val="0"/>
        </a:spcBef>
        <a:spcAft>
          <a:spcPts val="0"/>
        </a:spcAft>
        <a:buClrTx/>
        <a:buSzTx/>
        <a:buFontTx/>
        <a:buNone/>
        <a:tabLst/>
        <a:defRPr sz="4000" b="0" i="0" u="none" strike="noStrike" cap="none" spc="0" baseline="0">
          <a:solidFill>
            <a:schemeClr val="accent1"/>
          </a:solidFill>
          <a:uFillTx/>
          <a:latin typeface="+mj-lt"/>
          <a:ea typeface="+mj-ea"/>
          <a:cs typeface="+mj-cs"/>
          <a:sym typeface="Century Gothic"/>
        </a:defRPr>
      </a:lvl9pPr>
    </p:titleStyle>
    <p:bodyStyle>
      <a:lvl1pPr marL="342900" marR="0" indent="-274320" algn="l" defTabSz="914400" rtl="0" latinLnBrk="0">
        <a:lnSpc>
          <a:spcPct val="100000"/>
        </a:lnSpc>
        <a:spcBef>
          <a:spcPts val="500"/>
        </a:spcBef>
        <a:spcAft>
          <a:spcPts val="0"/>
        </a:spcAft>
        <a:buClr>
          <a:schemeClr val="accent1"/>
        </a:buClr>
        <a:buSzPct val="76000"/>
        <a:buFontTx/>
        <a:buChar char=""/>
        <a:tabLst/>
        <a:defRPr sz="2400" b="0" i="0" u="none" strike="noStrike" cap="none" spc="0" baseline="0">
          <a:solidFill>
            <a:srgbClr val="3E3D2D"/>
          </a:solidFill>
          <a:uFillTx/>
          <a:latin typeface="+mj-lt"/>
          <a:ea typeface="+mj-ea"/>
          <a:cs typeface="+mj-cs"/>
          <a:sym typeface="Century Gothic"/>
        </a:defRPr>
      </a:lvl1pPr>
      <a:lvl2pPr marL="665018" marR="0" indent="-299258" algn="l" defTabSz="914400" rtl="0" latinLnBrk="0">
        <a:lnSpc>
          <a:spcPct val="100000"/>
        </a:lnSpc>
        <a:spcBef>
          <a:spcPts val="500"/>
        </a:spcBef>
        <a:spcAft>
          <a:spcPts val="0"/>
        </a:spcAft>
        <a:buClr>
          <a:schemeClr val="accent1"/>
        </a:buClr>
        <a:buSzPct val="76000"/>
        <a:buFontTx/>
        <a:buChar char=""/>
        <a:tabLst/>
        <a:defRPr sz="2400" b="0" i="0" u="none" strike="noStrike" cap="none" spc="0" baseline="0">
          <a:solidFill>
            <a:srgbClr val="3E3D2D"/>
          </a:solidFill>
          <a:uFillTx/>
          <a:latin typeface="+mj-lt"/>
          <a:ea typeface="+mj-ea"/>
          <a:cs typeface="+mj-cs"/>
          <a:sym typeface="Century Gothic"/>
        </a:defRPr>
      </a:lvl2pPr>
      <a:lvl3pPr marL="960119" marR="0" indent="-274319" algn="l" defTabSz="914400" rtl="0" latinLnBrk="0">
        <a:lnSpc>
          <a:spcPct val="100000"/>
        </a:lnSpc>
        <a:spcBef>
          <a:spcPts val="500"/>
        </a:spcBef>
        <a:spcAft>
          <a:spcPts val="0"/>
        </a:spcAft>
        <a:buClr>
          <a:schemeClr val="accent1"/>
        </a:buClr>
        <a:buSzPct val="76000"/>
        <a:buFontTx/>
        <a:buChar char=""/>
        <a:tabLst/>
        <a:defRPr sz="2400" b="0" i="0" u="none" strike="noStrike" cap="none" spc="0" baseline="0">
          <a:solidFill>
            <a:srgbClr val="3E3D2D"/>
          </a:solidFill>
          <a:uFillTx/>
          <a:latin typeface="+mj-lt"/>
          <a:ea typeface="+mj-ea"/>
          <a:cs typeface="+mj-cs"/>
          <a:sym typeface="Century Gothic"/>
        </a:defRPr>
      </a:lvl3pPr>
      <a:lvl4pPr marL="1200911" marR="0" indent="-304800" algn="l" defTabSz="914400" rtl="0" latinLnBrk="0">
        <a:lnSpc>
          <a:spcPct val="100000"/>
        </a:lnSpc>
        <a:spcBef>
          <a:spcPts val="500"/>
        </a:spcBef>
        <a:spcAft>
          <a:spcPts val="0"/>
        </a:spcAft>
        <a:buClr>
          <a:schemeClr val="accent1"/>
        </a:buClr>
        <a:buSzPct val="76000"/>
        <a:buFontTx/>
        <a:buChar char=""/>
        <a:tabLst/>
        <a:defRPr sz="2400" b="0" i="0" u="none" strike="noStrike" cap="none" spc="0" baseline="0">
          <a:solidFill>
            <a:srgbClr val="3E3D2D"/>
          </a:solidFill>
          <a:uFillTx/>
          <a:latin typeface="+mj-lt"/>
          <a:ea typeface="+mj-ea"/>
          <a:cs typeface="+mj-cs"/>
          <a:sym typeface="Century Gothic"/>
        </a:defRPr>
      </a:lvl4pPr>
      <a:lvl5pPr marL="1440180" marR="0" indent="-342900" algn="l" defTabSz="914400" rtl="0" latinLnBrk="0">
        <a:lnSpc>
          <a:spcPct val="100000"/>
        </a:lnSpc>
        <a:spcBef>
          <a:spcPts val="500"/>
        </a:spcBef>
        <a:spcAft>
          <a:spcPts val="0"/>
        </a:spcAft>
        <a:buClr>
          <a:schemeClr val="accent1"/>
        </a:buClr>
        <a:buSzPct val="76000"/>
        <a:buFontTx/>
        <a:buChar char=""/>
        <a:tabLst/>
        <a:defRPr sz="2400" b="0" i="0" u="none" strike="noStrike" cap="none" spc="0" baseline="0">
          <a:solidFill>
            <a:srgbClr val="3E3D2D"/>
          </a:solidFill>
          <a:uFillTx/>
          <a:latin typeface="+mj-lt"/>
          <a:ea typeface="+mj-ea"/>
          <a:cs typeface="+mj-cs"/>
          <a:sym typeface="Century Gothic"/>
        </a:defRPr>
      </a:lvl5pPr>
      <a:lvl6pPr marL="1681189" marR="0" indent="-391885" algn="l" defTabSz="914400" rtl="0" latinLnBrk="0">
        <a:lnSpc>
          <a:spcPct val="100000"/>
        </a:lnSpc>
        <a:spcBef>
          <a:spcPts val="500"/>
        </a:spcBef>
        <a:spcAft>
          <a:spcPts val="0"/>
        </a:spcAft>
        <a:buClr>
          <a:schemeClr val="accent1"/>
        </a:buClr>
        <a:buSzPct val="76000"/>
        <a:buFontTx/>
        <a:buChar char=""/>
        <a:tabLst/>
        <a:defRPr sz="2400" b="0" i="0" u="none" strike="noStrike" cap="none" spc="0" baseline="0">
          <a:solidFill>
            <a:srgbClr val="3E3D2D"/>
          </a:solidFill>
          <a:uFillTx/>
          <a:latin typeface="+mj-lt"/>
          <a:ea typeface="+mj-ea"/>
          <a:cs typeface="+mj-cs"/>
          <a:sym typeface="Century Gothic"/>
        </a:defRPr>
      </a:lvl6pPr>
      <a:lvl7pPr marL="1882357" marR="0" indent="-391885" algn="l" defTabSz="914400" rtl="0" latinLnBrk="0">
        <a:lnSpc>
          <a:spcPct val="100000"/>
        </a:lnSpc>
        <a:spcBef>
          <a:spcPts val="500"/>
        </a:spcBef>
        <a:spcAft>
          <a:spcPts val="0"/>
        </a:spcAft>
        <a:buClr>
          <a:schemeClr val="accent1"/>
        </a:buClr>
        <a:buSzPct val="76000"/>
        <a:buFontTx/>
        <a:buChar char=""/>
        <a:tabLst/>
        <a:defRPr sz="2400" b="0" i="0" u="none" strike="noStrike" cap="none" spc="0" baseline="0">
          <a:solidFill>
            <a:srgbClr val="3E3D2D"/>
          </a:solidFill>
          <a:uFillTx/>
          <a:latin typeface="+mj-lt"/>
          <a:ea typeface="+mj-ea"/>
          <a:cs typeface="+mj-cs"/>
          <a:sym typeface="Century Gothic"/>
        </a:defRPr>
      </a:lvl7pPr>
      <a:lvl8pPr marL="2083525" marR="0" indent="-391885" algn="l" defTabSz="914400" rtl="0" latinLnBrk="0">
        <a:lnSpc>
          <a:spcPct val="100000"/>
        </a:lnSpc>
        <a:spcBef>
          <a:spcPts val="500"/>
        </a:spcBef>
        <a:spcAft>
          <a:spcPts val="0"/>
        </a:spcAft>
        <a:buClr>
          <a:schemeClr val="accent1"/>
        </a:buClr>
        <a:buSzPct val="76000"/>
        <a:buFontTx/>
        <a:buChar char=""/>
        <a:tabLst/>
        <a:defRPr sz="2400" b="0" i="0" u="none" strike="noStrike" cap="none" spc="0" baseline="0">
          <a:solidFill>
            <a:srgbClr val="3E3D2D"/>
          </a:solidFill>
          <a:uFillTx/>
          <a:latin typeface="+mj-lt"/>
          <a:ea typeface="+mj-ea"/>
          <a:cs typeface="+mj-cs"/>
          <a:sym typeface="Century Gothic"/>
        </a:defRPr>
      </a:lvl8pPr>
      <a:lvl9pPr marL="2284693" marR="0" indent="-391885" algn="l" defTabSz="914400" rtl="0" latinLnBrk="0">
        <a:lnSpc>
          <a:spcPct val="100000"/>
        </a:lnSpc>
        <a:spcBef>
          <a:spcPts val="500"/>
        </a:spcBef>
        <a:spcAft>
          <a:spcPts val="0"/>
        </a:spcAft>
        <a:buClr>
          <a:schemeClr val="accent1"/>
        </a:buClr>
        <a:buSzPct val="76000"/>
        <a:buFontTx/>
        <a:buChar char=""/>
        <a:tabLst/>
        <a:defRPr sz="2400" b="0" i="0" u="none" strike="noStrike" cap="none" spc="0" baseline="0">
          <a:solidFill>
            <a:srgbClr val="3E3D2D"/>
          </a:solidFill>
          <a:uFillTx/>
          <a:latin typeface="+mj-lt"/>
          <a:ea typeface="+mj-ea"/>
          <a:cs typeface="+mj-cs"/>
          <a:sym typeface="Century Gothic"/>
        </a:defRPr>
      </a:lvl9pPr>
    </p:bodyStyle>
    <p:otherStyle>
      <a:lvl1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1pPr>
      <a:lvl2pPr marL="0" marR="0" indent="45720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2pPr>
      <a:lvl3pPr marL="0" marR="0" indent="91440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3pPr>
      <a:lvl4pPr marL="0" marR="0" indent="137160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4pPr>
      <a:lvl5pPr marL="0" marR="0" indent="182880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5pPr>
      <a:lvl6pPr marL="0" marR="0" indent="228600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6pPr>
      <a:lvl7pPr marL="0" marR="0" indent="274320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7pPr>
      <a:lvl8pPr marL="0" marR="0" indent="320040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8pPr>
      <a:lvl9pPr marL="0" marR="0" indent="365760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entury Gothic"/>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lakeorionschools.org/bon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mrsnicoleshuler.weebly.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Title 1"/>
          <p:cNvSpPr txBox="1">
            <a:spLocks noGrp="1"/>
          </p:cNvSpPr>
          <p:nvPr>
            <p:ph type="ctrTitle"/>
          </p:nvPr>
        </p:nvSpPr>
        <p:spPr>
          <a:xfrm>
            <a:off x="4733364" y="2708475"/>
            <a:ext cx="3313357" cy="1702161"/>
          </a:xfrm>
          <a:prstGeom prst="rect">
            <a:avLst/>
          </a:prstGeom>
        </p:spPr>
        <p:txBody>
          <a:bodyPr/>
          <a:lstStyle/>
          <a:p>
            <a:pPr defTabSz="896111">
              <a:defRPr sz="3136"/>
            </a:pPr>
            <a:r>
              <a:t>Welcome to 3</a:t>
            </a:r>
            <a:r>
              <a:rPr baseline="29959"/>
              <a:t>rd</a:t>
            </a:r>
            <a:r>
              <a:t> Grade Curriculum Night</a:t>
            </a:r>
          </a:p>
        </p:txBody>
      </p:sp>
      <p:pic>
        <p:nvPicPr>
          <p:cNvPr id="266" name="Picture 2" descr="Picture 2"/>
          <p:cNvPicPr>
            <a:picLocks noChangeAspect="1"/>
          </p:cNvPicPr>
          <p:nvPr/>
        </p:nvPicPr>
        <p:blipFill>
          <a:blip r:embed="rId2"/>
          <a:stretch>
            <a:fillRect/>
          </a:stretch>
        </p:blipFill>
        <p:spPr>
          <a:xfrm>
            <a:off x="3886200" y="4648200"/>
            <a:ext cx="1396289" cy="1908354"/>
          </a:xfrm>
          <a:prstGeom prst="rect">
            <a:avLst/>
          </a:prstGeom>
          <a:ln w="12700">
            <a:miter lim="400000"/>
          </a:ln>
        </p:spPr>
      </p:pic>
      <p:sp>
        <p:nvSpPr>
          <p:cNvPr id="267" name="Subtitle 3"/>
          <p:cNvSpPr txBox="1">
            <a:spLocks noGrp="1"/>
          </p:cNvSpPr>
          <p:nvPr>
            <p:ph type="subTitle" sz="quarter" idx="1"/>
          </p:nvPr>
        </p:nvSpPr>
        <p:spPr>
          <a:xfrm>
            <a:off x="4733364" y="4421080"/>
            <a:ext cx="3309804" cy="1260630"/>
          </a:xfrm>
          <a:prstGeom prst="rect">
            <a:avLst/>
          </a:prstGeom>
        </p:spPr>
        <p:txBody>
          <a:bodyPr/>
          <a:lstStyle/>
          <a:p>
            <a:r>
              <a:rPr dirty="0"/>
              <a:t>201</a:t>
            </a:r>
            <a:r>
              <a:rPr lang="en-US" dirty="0"/>
              <a:t>9</a:t>
            </a:r>
            <a:r>
              <a:rPr dirty="0"/>
              <a:t>- 20</a:t>
            </a:r>
            <a:r>
              <a:rPr lang="en-US" dirty="0"/>
              <a:t>20</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Title 1"/>
          <p:cNvSpPr txBox="1">
            <a:spLocks noGrp="1"/>
          </p:cNvSpPr>
          <p:nvPr>
            <p:ph type="title"/>
          </p:nvPr>
        </p:nvSpPr>
        <p:spPr>
          <a:xfrm>
            <a:off x="1043489" y="1027664"/>
            <a:ext cx="7024746" cy="1143001"/>
          </a:xfrm>
          <a:prstGeom prst="rect">
            <a:avLst/>
          </a:prstGeom>
        </p:spPr>
        <p:txBody>
          <a:bodyPr/>
          <a:lstStyle>
            <a:lvl1pPr algn="ctr"/>
          </a:lstStyle>
          <a:p>
            <a:r>
              <a:t>Keyboarding/Computers</a:t>
            </a:r>
          </a:p>
        </p:txBody>
      </p:sp>
      <p:sp>
        <p:nvSpPr>
          <p:cNvPr id="302" name="Content Placeholder 2"/>
          <p:cNvSpPr txBox="1">
            <a:spLocks noGrp="1"/>
          </p:cNvSpPr>
          <p:nvPr>
            <p:ph type="body" sz="half" idx="1"/>
          </p:nvPr>
        </p:nvSpPr>
        <p:spPr>
          <a:xfrm>
            <a:off x="1043491" y="2323652"/>
            <a:ext cx="6777319" cy="3508977"/>
          </a:xfrm>
          <a:prstGeom prst="rect">
            <a:avLst/>
          </a:prstGeom>
        </p:spPr>
        <p:txBody>
          <a:bodyPr/>
          <a:lstStyle/>
          <a:p>
            <a:r>
              <a:rPr dirty="0"/>
              <a:t>Students will participate in a keyboarding program 2 days a week this year.  We will be practicing for 30 minutes each session.</a:t>
            </a:r>
          </a:p>
          <a:p>
            <a:endParaRPr dirty="0"/>
          </a:p>
          <a:p>
            <a:r>
              <a:rPr dirty="0"/>
              <a:t>Students will also have computer time to learn other programs, practice on-line test taking, and to help them complete some research projects.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Title 1"/>
          <p:cNvSpPr txBox="1">
            <a:spLocks noGrp="1"/>
          </p:cNvSpPr>
          <p:nvPr>
            <p:ph type="title"/>
          </p:nvPr>
        </p:nvSpPr>
        <p:spPr>
          <a:xfrm>
            <a:off x="1043489" y="1027664"/>
            <a:ext cx="7024746" cy="1143001"/>
          </a:xfrm>
          <a:prstGeom prst="rect">
            <a:avLst/>
          </a:prstGeom>
        </p:spPr>
        <p:txBody>
          <a:bodyPr/>
          <a:lstStyle/>
          <a:p>
            <a:r>
              <a:t>Assessment</a:t>
            </a:r>
          </a:p>
        </p:txBody>
      </p:sp>
      <p:sp>
        <p:nvSpPr>
          <p:cNvPr id="305" name="Content Placeholder 2"/>
          <p:cNvSpPr txBox="1">
            <a:spLocks noGrp="1"/>
          </p:cNvSpPr>
          <p:nvPr>
            <p:ph type="body" sz="quarter" idx="1"/>
          </p:nvPr>
        </p:nvSpPr>
        <p:spPr>
          <a:xfrm>
            <a:off x="1042416" y="2313431"/>
            <a:ext cx="3419857" cy="3493010"/>
          </a:xfrm>
          <a:prstGeom prst="rect">
            <a:avLst/>
          </a:prstGeom>
        </p:spPr>
        <p:txBody>
          <a:bodyPr/>
          <a:lstStyle/>
          <a:p>
            <a:pPr>
              <a:lnSpc>
                <a:spcPct val="80000"/>
              </a:lnSpc>
              <a:spcBef>
                <a:spcPts val="400"/>
              </a:spcBef>
              <a:buChar char="➢"/>
              <a:defRPr sz="1800"/>
            </a:pPr>
            <a:r>
              <a:rPr dirty="0"/>
              <a:t>Reading: anecdotal notes, observation, comprehension work, and TC and fluency work</a:t>
            </a:r>
          </a:p>
          <a:p>
            <a:pPr>
              <a:lnSpc>
                <a:spcPct val="80000"/>
              </a:lnSpc>
              <a:spcBef>
                <a:spcPts val="400"/>
              </a:spcBef>
              <a:buChar char="➢"/>
              <a:defRPr sz="1800"/>
            </a:pPr>
            <a:r>
              <a:rPr dirty="0"/>
              <a:t>Math: unit testing, with  some daily work and end of quarter common assessments</a:t>
            </a:r>
          </a:p>
          <a:p>
            <a:pPr>
              <a:lnSpc>
                <a:spcPct val="80000"/>
              </a:lnSpc>
              <a:spcBef>
                <a:spcPts val="400"/>
              </a:spcBef>
              <a:buChar char="➢"/>
              <a:defRPr sz="1800"/>
            </a:pPr>
            <a:r>
              <a:rPr dirty="0"/>
              <a:t>Sci/S.S.: end of unit tests, projects, classwork</a:t>
            </a:r>
          </a:p>
          <a:p>
            <a:pPr>
              <a:lnSpc>
                <a:spcPct val="80000"/>
              </a:lnSpc>
              <a:spcBef>
                <a:spcPts val="400"/>
              </a:spcBef>
              <a:buChar char="➢"/>
              <a:defRPr sz="1800"/>
            </a:pPr>
            <a:r>
              <a:rPr dirty="0"/>
              <a:t>Word Study: word sorts, tests, activities</a:t>
            </a:r>
            <a:endParaRPr lang="en-US" dirty="0"/>
          </a:p>
          <a:p>
            <a:pPr>
              <a:lnSpc>
                <a:spcPct val="80000"/>
              </a:lnSpc>
              <a:spcBef>
                <a:spcPts val="400"/>
              </a:spcBef>
              <a:buChar char="➢"/>
              <a:defRPr sz="1800"/>
            </a:pPr>
            <a:r>
              <a:rPr lang="en-US" dirty="0"/>
              <a:t>M-STEP: in spring- online standardized test</a:t>
            </a:r>
            <a:endParaRPr dirty="0"/>
          </a:p>
        </p:txBody>
      </p:sp>
      <p:sp>
        <p:nvSpPr>
          <p:cNvPr id="306" name="Content Placeholder 3"/>
          <p:cNvSpPr txBox="1"/>
          <p:nvPr/>
        </p:nvSpPr>
        <p:spPr>
          <a:xfrm>
            <a:off x="4700015" y="990600"/>
            <a:ext cx="3200401" cy="4419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pPr algn="ctr">
              <a:lnSpc>
                <a:spcPct val="80000"/>
              </a:lnSpc>
              <a:spcBef>
                <a:spcPts val="400"/>
              </a:spcBef>
              <a:defRPr b="1">
                <a:solidFill>
                  <a:srgbClr val="3E3D2D"/>
                </a:solidFill>
              </a:defRPr>
            </a:pPr>
            <a:endParaRPr/>
          </a:p>
          <a:p>
            <a:pPr algn="ctr">
              <a:lnSpc>
                <a:spcPct val="80000"/>
              </a:lnSpc>
              <a:spcBef>
                <a:spcPts val="400"/>
              </a:spcBef>
              <a:defRPr b="1">
                <a:solidFill>
                  <a:srgbClr val="3E3D2D"/>
                </a:solidFill>
              </a:defRPr>
            </a:pPr>
            <a:endParaRPr/>
          </a:p>
          <a:p>
            <a:pPr algn="ctr">
              <a:lnSpc>
                <a:spcPct val="80000"/>
              </a:lnSpc>
              <a:spcBef>
                <a:spcPts val="400"/>
              </a:spcBef>
              <a:defRPr b="1">
                <a:solidFill>
                  <a:srgbClr val="3E3D2D"/>
                </a:solidFill>
              </a:defRPr>
            </a:pPr>
            <a:r>
              <a:t>Test Preparation</a:t>
            </a:r>
          </a:p>
          <a:p>
            <a:pPr algn="ctr">
              <a:lnSpc>
                <a:spcPct val="80000"/>
              </a:lnSpc>
              <a:spcBef>
                <a:spcPts val="400"/>
              </a:spcBef>
              <a:defRPr b="1">
                <a:solidFill>
                  <a:srgbClr val="3E3D2D"/>
                </a:solidFill>
              </a:defRPr>
            </a:pPr>
            <a:endParaRPr/>
          </a:p>
          <a:p>
            <a:pPr algn="ctr">
              <a:lnSpc>
                <a:spcPct val="80000"/>
              </a:lnSpc>
              <a:spcBef>
                <a:spcPts val="400"/>
              </a:spcBef>
              <a:defRPr b="1">
                <a:solidFill>
                  <a:srgbClr val="3E3D2D"/>
                </a:solidFill>
              </a:defRPr>
            </a:pPr>
            <a:endParaRPr/>
          </a:p>
          <a:p>
            <a:pPr marL="342900" indent="-274320">
              <a:lnSpc>
                <a:spcPct val="80000"/>
              </a:lnSpc>
              <a:spcBef>
                <a:spcPts val="400"/>
              </a:spcBef>
              <a:buClr>
                <a:schemeClr val="accent1"/>
              </a:buClr>
              <a:buSzPct val="76000"/>
              <a:buChar char="❑"/>
              <a:defRPr>
                <a:solidFill>
                  <a:srgbClr val="3E3D2D"/>
                </a:solidFill>
              </a:defRPr>
            </a:pPr>
            <a:r>
              <a:t>Material taught in class</a:t>
            </a:r>
          </a:p>
          <a:p>
            <a:pPr marL="342900" indent="-274320">
              <a:lnSpc>
                <a:spcPct val="80000"/>
              </a:lnSpc>
              <a:spcBef>
                <a:spcPts val="400"/>
              </a:spcBef>
              <a:buClr>
                <a:schemeClr val="accent1"/>
              </a:buClr>
              <a:buSzPct val="76000"/>
              <a:buChar char="❑"/>
              <a:defRPr>
                <a:solidFill>
                  <a:srgbClr val="3E3D2D"/>
                </a:solidFill>
              </a:defRPr>
            </a:pPr>
            <a:r>
              <a:t>Review sent home before test</a:t>
            </a:r>
          </a:p>
          <a:p>
            <a:pPr marL="342900" indent="-274320">
              <a:lnSpc>
                <a:spcPct val="80000"/>
              </a:lnSpc>
              <a:spcBef>
                <a:spcPts val="400"/>
              </a:spcBef>
              <a:buClr>
                <a:schemeClr val="accent1"/>
              </a:buClr>
              <a:buSzPct val="76000"/>
              <a:buChar char="❑"/>
              <a:defRPr>
                <a:solidFill>
                  <a:srgbClr val="3E3D2D"/>
                </a:solidFill>
              </a:defRPr>
            </a:pPr>
            <a:r>
              <a:t>Review given in class</a:t>
            </a:r>
          </a:p>
          <a:p>
            <a:pPr marL="342900" indent="-274320">
              <a:lnSpc>
                <a:spcPct val="80000"/>
              </a:lnSpc>
              <a:spcBef>
                <a:spcPts val="400"/>
              </a:spcBef>
              <a:buClr>
                <a:schemeClr val="accent1"/>
              </a:buClr>
              <a:buSzPct val="76000"/>
              <a:buChar char="❑"/>
              <a:defRPr>
                <a:solidFill>
                  <a:srgbClr val="3E3D2D"/>
                </a:solidFill>
              </a:defRPr>
            </a:pPr>
            <a:r>
              <a:t>Test given</a:t>
            </a:r>
          </a:p>
          <a:p>
            <a:pPr marL="342900" indent="-274320">
              <a:lnSpc>
                <a:spcPct val="80000"/>
              </a:lnSpc>
              <a:spcBef>
                <a:spcPts val="400"/>
              </a:spcBef>
              <a:buClr>
                <a:schemeClr val="accent1"/>
              </a:buClr>
              <a:buSzPct val="76000"/>
              <a:buChar char="❑"/>
              <a:defRPr>
                <a:solidFill>
                  <a:srgbClr val="3E3D2D"/>
                </a:solidFill>
              </a:defRPr>
            </a:pPr>
            <a:endParaRPr/>
          </a:p>
          <a:p>
            <a:pPr marL="342900" indent="-274320">
              <a:lnSpc>
                <a:spcPct val="80000"/>
              </a:lnSpc>
              <a:spcBef>
                <a:spcPts val="400"/>
              </a:spcBef>
              <a:buClr>
                <a:schemeClr val="accent1"/>
              </a:buClr>
              <a:buSzPct val="76000"/>
              <a:buChar char="❑"/>
              <a:defRPr>
                <a:solidFill>
                  <a:srgbClr val="3E3D2D"/>
                </a:solidFill>
              </a:defRPr>
            </a:pPr>
            <a:r>
              <a:t>Retakes allowed two days after test is returned. Notify teacher.</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Title 1"/>
          <p:cNvSpPr txBox="1">
            <a:spLocks noGrp="1"/>
          </p:cNvSpPr>
          <p:nvPr>
            <p:ph type="title"/>
          </p:nvPr>
        </p:nvSpPr>
        <p:spPr>
          <a:xfrm>
            <a:off x="1043489" y="1027664"/>
            <a:ext cx="7024746" cy="1143001"/>
          </a:xfrm>
          <a:prstGeom prst="rect">
            <a:avLst/>
          </a:prstGeom>
        </p:spPr>
        <p:txBody>
          <a:bodyPr/>
          <a:lstStyle/>
          <a:p>
            <a:r>
              <a:t>School-Wide Behavior Plan</a:t>
            </a:r>
          </a:p>
        </p:txBody>
      </p:sp>
      <p:sp>
        <p:nvSpPr>
          <p:cNvPr id="309" name="Content Placeholder 2"/>
          <p:cNvSpPr txBox="1">
            <a:spLocks noGrp="1"/>
          </p:cNvSpPr>
          <p:nvPr>
            <p:ph type="body" idx="1"/>
          </p:nvPr>
        </p:nvSpPr>
        <p:spPr>
          <a:xfrm>
            <a:off x="762000" y="2209800"/>
            <a:ext cx="7315200" cy="4038600"/>
          </a:xfrm>
          <a:prstGeom prst="rect">
            <a:avLst/>
          </a:prstGeom>
        </p:spPr>
        <p:txBody>
          <a:bodyPr/>
          <a:lstStyle/>
          <a:p>
            <a:pPr>
              <a:lnSpc>
                <a:spcPct val="80000"/>
              </a:lnSpc>
              <a:spcBef>
                <a:spcPts val="300"/>
              </a:spcBef>
              <a:defRPr sz="1600"/>
            </a:pPr>
            <a:r>
              <a:t>We have spent time discussing our rules and the children know that they are responsible for their actions.  I will encourage them to make good choices every day and help others as well.</a:t>
            </a:r>
          </a:p>
          <a:p>
            <a:pPr marL="0" indent="68580">
              <a:lnSpc>
                <a:spcPct val="80000"/>
              </a:lnSpc>
              <a:spcBef>
                <a:spcPts val="300"/>
              </a:spcBef>
              <a:buSzTx/>
              <a:buFont typeface="Wingdings 2"/>
              <a:buNone/>
              <a:defRPr sz="1600" b="1"/>
            </a:pPr>
            <a:endParaRPr/>
          </a:p>
          <a:p>
            <a:pPr marL="0" indent="68580">
              <a:lnSpc>
                <a:spcPct val="80000"/>
              </a:lnSpc>
              <a:spcBef>
                <a:spcPts val="300"/>
              </a:spcBef>
              <a:buSzTx/>
              <a:buFont typeface="Wingdings 2"/>
              <a:buNone/>
              <a:defRPr sz="1600" b="1"/>
            </a:pPr>
            <a:r>
              <a:t>What is the heart of it?</a:t>
            </a:r>
          </a:p>
          <a:p>
            <a:pPr>
              <a:lnSpc>
                <a:spcPct val="80000"/>
              </a:lnSpc>
              <a:spcBef>
                <a:spcPts val="300"/>
              </a:spcBef>
              <a:defRPr sz="1600"/>
            </a:pPr>
            <a:r>
              <a:t>Students knowing specifically what to do</a:t>
            </a:r>
          </a:p>
          <a:p>
            <a:pPr>
              <a:lnSpc>
                <a:spcPct val="80000"/>
              </a:lnSpc>
              <a:spcBef>
                <a:spcPts val="300"/>
              </a:spcBef>
              <a:defRPr sz="1600"/>
            </a:pPr>
            <a:r>
              <a:t>Students </a:t>
            </a:r>
            <a:r>
              <a:rPr b="1"/>
              <a:t>self-monitoring</a:t>
            </a:r>
            <a:r>
              <a:t> themselves to be sure they are doing it</a:t>
            </a:r>
          </a:p>
          <a:p>
            <a:pPr>
              <a:lnSpc>
                <a:spcPct val="80000"/>
              </a:lnSpc>
              <a:spcBef>
                <a:spcPts val="300"/>
              </a:spcBef>
              <a:defRPr sz="1600"/>
            </a:pPr>
            <a:r>
              <a:t>Classroom teachers at the forefront of the behavior intervention system</a:t>
            </a:r>
          </a:p>
          <a:p>
            <a:pPr marL="0" indent="68580">
              <a:lnSpc>
                <a:spcPct val="80000"/>
              </a:lnSpc>
              <a:spcBef>
                <a:spcPts val="300"/>
              </a:spcBef>
              <a:buSzTx/>
              <a:buFont typeface="Wingdings 2"/>
              <a:buNone/>
              <a:defRPr sz="1600" b="1"/>
            </a:pPr>
            <a:r>
              <a:t>What does it include?</a:t>
            </a:r>
          </a:p>
          <a:p>
            <a:pPr>
              <a:lnSpc>
                <a:spcPct val="80000"/>
              </a:lnSpc>
              <a:spcBef>
                <a:spcPts val="300"/>
              </a:spcBef>
              <a:defRPr sz="1600"/>
            </a:pPr>
            <a:r>
              <a:t>Behavior lessons</a:t>
            </a:r>
          </a:p>
          <a:p>
            <a:pPr>
              <a:lnSpc>
                <a:spcPct val="80000"/>
              </a:lnSpc>
              <a:spcBef>
                <a:spcPts val="300"/>
              </a:spcBef>
              <a:defRPr sz="1600"/>
            </a:pPr>
            <a:r>
              <a:t>Class meeting structure</a:t>
            </a:r>
          </a:p>
          <a:p>
            <a:pPr>
              <a:lnSpc>
                <a:spcPct val="80000"/>
              </a:lnSpc>
              <a:spcBef>
                <a:spcPts val="300"/>
              </a:spcBef>
              <a:defRPr sz="1600"/>
            </a:pPr>
            <a:r>
              <a:t>Kind Reminder process for problem solving</a:t>
            </a:r>
          </a:p>
          <a:p>
            <a:pPr>
              <a:lnSpc>
                <a:spcPct val="80000"/>
              </a:lnSpc>
              <a:spcBef>
                <a:spcPts val="300"/>
              </a:spcBef>
              <a:defRPr sz="1600"/>
            </a:pPr>
            <a:r>
              <a:t>The 4 Steps process when learning is interrupted</a:t>
            </a:r>
          </a:p>
          <a:p>
            <a:pPr>
              <a:lnSpc>
                <a:spcPct val="80000"/>
              </a:lnSpc>
              <a:spcBef>
                <a:spcPts val="300"/>
              </a:spcBef>
              <a:defRPr sz="1600"/>
            </a:pPr>
            <a:r>
              <a:t>A system to reteach behaviors to students who need it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263F8-9B68-4B8F-9315-F3E2EF1E317E}"/>
              </a:ext>
            </a:extLst>
          </p:cNvPr>
          <p:cNvSpPr>
            <a:spLocks noGrp="1"/>
          </p:cNvSpPr>
          <p:nvPr>
            <p:ph type="title"/>
          </p:nvPr>
        </p:nvSpPr>
        <p:spPr/>
        <p:txBody>
          <a:bodyPr/>
          <a:lstStyle/>
          <a:p>
            <a:r>
              <a:rPr lang="en-US" dirty="0"/>
              <a:t>3</a:t>
            </a:r>
            <a:r>
              <a:rPr lang="en-US" baseline="30000" dirty="0"/>
              <a:t>rd</a:t>
            </a:r>
            <a:r>
              <a:rPr lang="en-US" dirty="0"/>
              <a:t> Grade Behavior System</a:t>
            </a:r>
          </a:p>
        </p:txBody>
      </p:sp>
      <p:sp>
        <p:nvSpPr>
          <p:cNvPr id="3" name="Text Placeholder 2">
            <a:extLst>
              <a:ext uri="{FF2B5EF4-FFF2-40B4-BE49-F238E27FC236}">
                <a16:creationId xmlns:a16="http://schemas.microsoft.com/office/drawing/2014/main" id="{F46A71CD-B1A8-49F5-94CC-C66CE7082FB2}"/>
              </a:ext>
            </a:extLst>
          </p:cNvPr>
          <p:cNvSpPr>
            <a:spLocks noGrp="1"/>
          </p:cNvSpPr>
          <p:nvPr>
            <p:ph type="body" sz="half" idx="1"/>
          </p:nvPr>
        </p:nvSpPr>
        <p:spPr/>
        <p:txBody>
          <a:bodyPr>
            <a:normAutofit lnSpcReduction="10000"/>
          </a:bodyPr>
          <a:lstStyle/>
          <a:p>
            <a:r>
              <a:rPr lang="en-US" dirty="0"/>
              <a:t>We have included a class economy into the behavior plan.  Students who are self-monitoring will earn money.  They can then use that money to buy things in class.  Once a marking period, we will have an Economics Fair.  Students can make products to sell.  They can also shop and buy from others.  They do not need to make anything for these days.  It is up to you and them!</a:t>
            </a:r>
          </a:p>
        </p:txBody>
      </p:sp>
    </p:spTree>
    <p:extLst>
      <p:ext uri="{BB962C8B-B14F-4D97-AF65-F5344CB8AC3E}">
        <p14:creationId xmlns:p14="http://schemas.microsoft.com/office/powerpoint/2010/main" val="395130241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Title 1"/>
          <p:cNvSpPr txBox="1">
            <a:spLocks noGrp="1"/>
          </p:cNvSpPr>
          <p:nvPr>
            <p:ph type="title"/>
          </p:nvPr>
        </p:nvSpPr>
        <p:spPr>
          <a:xfrm>
            <a:off x="1043489" y="1027664"/>
            <a:ext cx="7024746" cy="1143001"/>
          </a:xfrm>
          <a:prstGeom prst="rect">
            <a:avLst/>
          </a:prstGeom>
        </p:spPr>
        <p:txBody>
          <a:bodyPr/>
          <a:lstStyle/>
          <a:p>
            <a:r>
              <a:t>Food</a:t>
            </a:r>
          </a:p>
        </p:txBody>
      </p:sp>
      <p:sp>
        <p:nvSpPr>
          <p:cNvPr id="312" name="Content Placeholder 2"/>
          <p:cNvSpPr txBox="1">
            <a:spLocks noGrp="1"/>
          </p:cNvSpPr>
          <p:nvPr>
            <p:ph type="body" sz="half" idx="1"/>
          </p:nvPr>
        </p:nvSpPr>
        <p:spPr>
          <a:xfrm>
            <a:off x="1043491" y="2323652"/>
            <a:ext cx="6777319" cy="3508977"/>
          </a:xfrm>
          <a:prstGeom prst="rect">
            <a:avLst/>
          </a:prstGeom>
        </p:spPr>
        <p:txBody>
          <a:bodyPr/>
          <a:lstStyle/>
          <a:p>
            <a:pPr algn="ctr">
              <a:lnSpc>
                <a:spcPct val="90000"/>
              </a:lnSpc>
              <a:spcBef>
                <a:spcPts val="600"/>
              </a:spcBef>
              <a:buChar char="❖"/>
              <a:defRPr sz="2800"/>
            </a:pPr>
            <a:r>
              <a:rPr dirty="0"/>
              <a:t>Allergy Aware School</a:t>
            </a:r>
          </a:p>
          <a:p>
            <a:pPr algn="ctr">
              <a:lnSpc>
                <a:spcPct val="90000"/>
              </a:lnSpc>
              <a:buChar char="❖"/>
              <a:defRPr sz="2800"/>
            </a:pPr>
            <a:endParaRPr dirty="0"/>
          </a:p>
          <a:p>
            <a:pPr>
              <a:lnSpc>
                <a:spcPct val="90000"/>
              </a:lnSpc>
              <a:spcBef>
                <a:spcPts val="400"/>
              </a:spcBef>
              <a:defRPr sz="1800"/>
            </a:pPr>
            <a:r>
              <a:rPr dirty="0"/>
              <a:t>Breakfast is an option before school.</a:t>
            </a:r>
          </a:p>
          <a:p>
            <a:pPr>
              <a:lnSpc>
                <a:spcPct val="90000"/>
              </a:lnSpc>
              <a:spcBef>
                <a:spcPts val="400"/>
              </a:spcBef>
              <a:defRPr sz="1800"/>
            </a:pPr>
            <a:r>
              <a:rPr dirty="0"/>
              <a:t>Lunch: </a:t>
            </a:r>
            <a:r>
              <a:rPr lang="en-US" dirty="0"/>
              <a:t>11:00- 11:48 (recess at 11:00, lunch around 11:25)</a:t>
            </a:r>
            <a:endParaRPr dirty="0"/>
          </a:p>
          <a:p>
            <a:pPr marL="0" indent="0">
              <a:lnSpc>
                <a:spcPct val="90000"/>
              </a:lnSpc>
              <a:spcBef>
                <a:spcPts val="400"/>
              </a:spcBef>
              <a:buSzTx/>
              <a:buFont typeface="Wingdings 2"/>
              <a:buNone/>
              <a:defRPr sz="1800"/>
            </a:pPr>
            <a:r>
              <a:rPr dirty="0"/>
              <a:t>     Cost: $2.</a:t>
            </a:r>
            <a:r>
              <a:rPr lang="en-US" dirty="0"/>
              <a:t>90</a:t>
            </a:r>
            <a:r>
              <a:rPr dirty="0"/>
              <a:t> (Can pay by </a:t>
            </a:r>
            <a:r>
              <a:rPr lang="en-US" dirty="0"/>
              <a:t>cash</a:t>
            </a:r>
            <a:r>
              <a:rPr dirty="0"/>
              <a:t> or on-line</a:t>
            </a:r>
            <a:r>
              <a:rPr lang="en-US" dirty="0"/>
              <a:t>, no checks</a:t>
            </a:r>
            <a:r>
              <a:rPr dirty="0"/>
              <a:t>)</a:t>
            </a:r>
          </a:p>
          <a:p>
            <a:pPr>
              <a:lnSpc>
                <a:spcPct val="90000"/>
              </a:lnSpc>
              <a:spcBef>
                <a:spcPts val="400"/>
              </a:spcBef>
              <a:defRPr sz="1800"/>
            </a:pPr>
            <a:r>
              <a:rPr dirty="0"/>
              <a:t>Snack: daily, nutritious please</a:t>
            </a:r>
          </a:p>
          <a:p>
            <a:pPr>
              <a:lnSpc>
                <a:spcPct val="90000"/>
              </a:lnSpc>
              <a:spcBef>
                <a:spcPts val="400"/>
              </a:spcBef>
              <a:defRPr sz="1800"/>
            </a:pPr>
            <a:r>
              <a:rPr dirty="0"/>
              <a:t>Birthday Treats: not necessary but must be sent in individually wrapped</a:t>
            </a:r>
            <a:r>
              <a:rPr lang="en-US" dirty="0"/>
              <a:t> with ingredients listed</a:t>
            </a:r>
            <a:endParaRPr dirty="0"/>
          </a:p>
          <a:p>
            <a:pPr>
              <a:lnSpc>
                <a:spcPct val="90000"/>
              </a:lnSpc>
              <a:spcBef>
                <a:spcPts val="400"/>
              </a:spcBef>
              <a:defRPr sz="1800"/>
            </a:pPr>
            <a:r>
              <a:rPr dirty="0"/>
              <a:t>Reminder- No peanuts or nut products in classrooms, but for lunch is fine.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A856F-87B0-44BF-BFCF-E70B1E9F7561}"/>
              </a:ext>
            </a:extLst>
          </p:cNvPr>
          <p:cNvSpPr>
            <a:spLocks noGrp="1"/>
          </p:cNvSpPr>
          <p:nvPr>
            <p:ph type="title"/>
          </p:nvPr>
        </p:nvSpPr>
        <p:spPr/>
        <p:txBody>
          <a:bodyPr/>
          <a:lstStyle/>
          <a:p>
            <a:r>
              <a:rPr lang="en-US" dirty="0"/>
              <a:t>Health</a:t>
            </a:r>
          </a:p>
        </p:txBody>
      </p:sp>
      <p:sp>
        <p:nvSpPr>
          <p:cNvPr id="3" name="Text Placeholder 2">
            <a:extLst>
              <a:ext uri="{FF2B5EF4-FFF2-40B4-BE49-F238E27FC236}">
                <a16:creationId xmlns:a16="http://schemas.microsoft.com/office/drawing/2014/main" id="{CA9929EC-D122-41B5-A957-72357017DF74}"/>
              </a:ext>
            </a:extLst>
          </p:cNvPr>
          <p:cNvSpPr>
            <a:spLocks noGrp="1"/>
          </p:cNvSpPr>
          <p:nvPr>
            <p:ph type="body" sz="half" idx="1"/>
          </p:nvPr>
        </p:nvSpPr>
        <p:spPr/>
        <p:txBody>
          <a:bodyPr>
            <a:normAutofit fontScale="77500" lnSpcReduction="20000"/>
          </a:bodyPr>
          <a:lstStyle/>
          <a:p>
            <a:r>
              <a:rPr lang="en-US" dirty="0"/>
              <a:t>If your child is sick, please contact the front office and myself to let us know he/she will not be in school.  </a:t>
            </a:r>
          </a:p>
          <a:p>
            <a:r>
              <a:rPr lang="en-US" dirty="0"/>
              <a:t>Your child needs to be fever free (without the aid of medication) for 24 hours before returning to school.</a:t>
            </a:r>
          </a:p>
          <a:p>
            <a:r>
              <a:rPr lang="en-US" dirty="0"/>
              <a:t>Children need to be vomit free for 24 hours before returning to school.</a:t>
            </a:r>
          </a:p>
          <a:p>
            <a:r>
              <a:rPr lang="en-US" dirty="0"/>
              <a:t>All medications (including cough drops) require medication forms in the office.</a:t>
            </a:r>
          </a:p>
          <a:p>
            <a:r>
              <a:rPr lang="en-US" dirty="0"/>
              <a:t>Please help us keep everyone healthy.  If you feel your child would not be there best at school due to an illness, keep him/her home for the day.</a:t>
            </a:r>
          </a:p>
        </p:txBody>
      </p:sp>
    </p:spTree>
    <p:extLst>
      <p:ext uri="{BB962C8B-B14F-4D97-AF65-F5344CB8AC3E}">
        <p14:creationId xmlns:p14="http://schemas.microsoft.com/office/powerpoint/2010/main" val="1190243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55E04-1DF2-419E-9135-8D4F070E10C1}"/>
              </a:ext>
            </a:extLst>
          </p:cNvPr>
          <p:cNvSpPr>
            <a:spLocks noGrp="1"/>
          </p:cNvSpPr>
          <p:nvPr>
            <p:ph type="title"/>
          </p:nvPr>
        </p:nvSpPr>
        <p:spPr/>
        <p:txBody>
          <a:bodyPr/>
          <a:lstStyle/>
          <a:p>
            <a:r>
              <a:rPr lang="en-US" dirty="0"/>
              <a:t>Attendance</a:t>
            </a:r>
          </a:p>
        </p:txBody>
      </p:sp>
      <p:sp>
        <p:nvSpPr>
          <p:cNvPr id="3" name="Text Placeholder 2">
            <a:extLst>
              <a:ext uri="{FF2B5EF4-FFF2-40B4-BE49-F238E27FC236}">
                <a16:creationId xmlns:a16="http://schemas.microsoft.com/office/drawing/2014/main" id="{C3A1E944-82EB-4A76-B975-183807A26182}"/>
              </a:ext>
            </a:extLst>
          </p:cNvPr>
          <p:cNvSpPr>
            <a:spLocks noGrp="1"/>
          </p:cNvSpPr>
          <p:nvPr>
            <p:ph type="body" sz="half" idx="1"/>
          </p:nvPr>
        </p:nvSpPr>
        <p:spPr/>
        <p:txBody>
          <a:bodyPr>
            <a:normAutofit lnSpcReduction="10000"/>
          </a:bodyPr>
          <a:lstStyle/>
          <a:p>
            <a:r>
              <a:rPr lang="en-US" dirty="0"/>
              <a:t>It is important for your child to be at school, on time, every day.  If your child has a fever or has been vomiting, please keep him home.  Otherwise, it is best that they are here.</a:t>
            </a:r>
          </a:p>
          <a:p>
            <a:r>
              <a:rPr lang="en-US" dirty="0"/>
              <a:t>If you need to take your child out of class early, it will reduce your wait time in the office if you notify me ahead of time.  Also, please notify the office, in case there is a guest teacher.  </a:t>
            </a:r>
          </a:p>
        </p:txBody>
      </p:sp>
    </p:spTree>
    <p:extLst>
      <p:ext uri="{BB962C8B-B14F-4D97-AF65-F5344CB8AC3E}">
        <p14:creationId xmlns:p14="http://schemas.microsoft.com/office/powerpoint/2010/main" val="29800948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Title 1"/>
          <p:cNvSpPr txBox="1">
            <a:spLocks noGrp="1"/>
          </p:cNvSpPr>
          <p:nvPr>
            <p:ph type="title"/>
          </p:nvPr>
        </p:nvSpPr>
        <p:spPr>
          <a:xfrm>
            <a:off x="1043489" y="1027664"/>
            <a:ext cx="7024746" cy="1143001"/>
          </a:xfrm>
          <a:prstGeom prst="rect">
            <a:avLst/>
          </a:prstGeom>
        </p:spPr>
        <p:txBody>
          <a:bodyPr/>
          <a:lstStyle/>
          <a:p>
            <a:r>
              <a:t>Ways to help your child</a:t>
            </a:r>
          </a:p>
        </p:txBody>
      </p:sp>
      <p:sp>
        <p:nvSpPr>
          <p:cNvPr id="315" name="Content Placeholder 2"/>
          <p:cNvSpPr txBox="1">
            <a:spLocks noGrp="1"/>
          </p:cNvSpPr>
          <p:nvPr>
            <p:ph type="body" sz="half" idx="1"/>
          </p:nvPr>
        </p:nvSpPr>
        <p:spPr>
          <a:xfrm>
            <a:off x="1043491" y="2323652"/>
            <a:ext cx="6777319" cy="3508977"/>
          </a:xfrm>
          <a:prstGeom prst="rect">
            <a:avLst/>
          </a:prstGeom>
        </p:spPr>
        <p:txBody>
          <a:bodyPr/>
          <a:lstStyle/>
          <a:p>
            <a:pPr>
              <a:lnSpc>
                <a:spcPct val="90000"/>
              </a:lnSpc>
              <a:buChar char="▪"/>
            </a:pPr>
            <a:r>
              <a:t>Check log  and green folder daily.</a:t>
            </a:r>
          </a:p>
          <a:p>
            <a:pPr>
              <a:lnSpc>
                <a:spcPct val="90000"/>
              </a:lnSpc>
              <a:buChar char="▪"/>
            </a:pPr>
            <a:r>
              <a:t>Help pack backpack and snack.</a:t>
            </a:r>
          </a:p>
          <a:p>
            <a:pPr>
              <a:lnSpc>
                <a:spcPct val="90000"/>
              </a:lnSpc>
              <a:buChar char="▪"/>
            </a:pPr>
            <a:r>
              <a:t>Utilize Blanche Sims Media page for resources such as Think Central. </a:t>
            </a:r>
          </a:p>
          <a:p>
            <a:pPr>
              <a:lnSpc>
                <a:spcPct val="90000"/>
              </a:lnSpc>
              <a:buChar char="▪"/>
            </a:pPr>
            <a:r>
              <a:t>Be a Mystery Reader!</a:t>
            </a:r>
          </a:p>
          <a:p>
            <a:pPr>
              <a:lnSpc>
                <a:spcPct val="90000"/>
              </a:lnSpc>
              <a:buChar char="▪"/>
            </a:pPr>
            <a:r>
              <a:t>Come to celebrations and Blanche Sims events. You are always welcome!</a:t>
            </a:r>
          </a:p>
          <a:p>
            <a:pPr>
              <a:lnSpc>
                <a:spcPct val="90000"/>
              </a:lnSpc>
              <a:buChar char="▪"/>
            </a:pPr>
            <a:r>
              <a:t>Do not hesitate to contact me. Together we can and will have a successful year.</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Title 1"/>
          <p:cNvSpPr txBox="1">
            <a:spLocks noGrp="1"/>
          </p:cNvSpPr>
          <p:nvPr>
            <p:ph type="title"/>
          </p:nvPr>
        </p:nvSpPr>
        <p:spPr>
          <a:xfrm>
            <a:off x="1043489" y="1027664"/>
            <a:ext cx="7024746" cy="1143001"/>
          </a:xfrm>
          <a:prstGeom prst="rect">
            <a:avLst/>
          </a:prstGeom>
        </p:spPr>
        <p:txBody>
          <a:bodyPr/>
          <a:lstStyle/>
          <a:p>
            <a:r>
              <a:t>Parent Involvement</a:t>
            </a:r>
          </a:p>
        </p:txBody>
      </p:sp>
      <p:sp>
        <p:nvSpPr>
          <p:cNvPr id="318" name="Content Placeholder 2"/>
          <p:cNvSpPr txBox="1">
            <a:spLocks noGrp="1"/>
          </p:cNvSpPr>
          <p:nvPr>
            <p:ph type="body" idx="1"/>
          </p:nvPr>
        </p:nvSpPr>
        <p:spPr>
          <a:xfrm>
            <a:off x="914400" y="2133600"/>
            <a:ext cx="7429500" cy="4191000"/>
          </a:xfrm>
          <a:prstGeom prst="rect">
            <a:avLst/>
          </a:prstGeom>
        </p:spPr>
        <p:txBody>
          <a:bodyPr/>
          <a:lstStyle/>
          <a:p>
            <a:pPr>
              <a:defRPr b="1"/>
            </a:pPr>
            <a:r>
              <a:t>Volunteers</a:t>
            </a:r>
            <a:r>
              <a:rPr b="0"/>
              <a:t>: please make arrangements with me. Some prefer working with kids and others prefer “paper”work.</a:t>
            </a:r>
          </a:p>
          <a:p>
            <a:pPr>
              <a:defRPr b="1"/>
            </a:pPr>
            <a:r>
              <a:t>Daily at home</a:t>
            </a:r>
            <a:r>
              <a:rPr b="0"/>
              <a:t>: nightly reading and homework, signing log, reading newsletter, checking power grade, etc.</a:t>
            </a:r>
          </a:p>
          <a:p>
            <a:pPr>
              <a:defRPr b="1"/>
            </a:pPr>
            <a:r>
              <a:t>P.T.O.</a:t>
            </a:r>
            <a:r>
              <a:rPr b="0"/>
              <a:t>: a fantastic organization that supports our school.</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69C88-6AE2-4106-A125-77EFC43D2432}"/>
              </a:ext>
            </a:extLst>
          </p:cNvPr>
          <p:cNvSpPr>
            <a:spLocks noGrp="1"/>
          </p:cNvSpPr>
          <p:nvPr>
            <p:ph type="title"/>
          </p:nvPr>
        </p:nvSpPr>
        <p:spPr/>
        <p:txBody>
          <a:bodyPr/>
          <a:lstStyle/>
          <a:p>
            <a:r>
              <a:rPr lang="en-US" dirty="0"/>
              <a:t>LO Bond Projects</a:t>
            </a:r>
          </a:p>
        </p:txBody>
      </p:sp>
      <p:sp>
        <p:nvSpPr>
          <p:cNvPr id="3" name="Text Placeholder 2">
            <a:extLst>
              <a:ext uri="{FF2B5EF4-FFF2-40B4-BE49-F238E27FC236}">
                <a16:creationId xmlns:a16="http://schemas.microsoft.com/office/drawing/2014/main" id="{F8AD434B-F585-486B-BE01-971EF3729882}"/>
              </a:ext>
            </a:extLst>
          </p:cNvPr>
          <p:cNvSpPr>
            <a:spLocks noGrp="1"/>
          </p:cNvSpPr>
          <p:nvPr>
            <p:ph type="body" sz="half" idx="1"/>
          </p:nvPr>
        </p:nvSpPr>
        <p:spPr/>
        <p:txBody>
          <a:bodyPr/>
          <a:lstStyle/>
          <a:p>
            <a:r>
              <a:rPr lang="en-US" dirty="0"/>
              <a:t>Visit the link for information about the bond projects: </a:t>
            </a:r>
            <a:r>
              <a:rPr lang="en-US" dirty="0">
                <a:hlinkClick r:id="rId2"/>
              </a:rPr>
              <a:t>https://www.lakeorionschools.org/bond</a:t>
            </a:r>
            <a:endParaRPr lang="en-US" dirty="0"/>
          </a:p>
        </p:txBody>
      </p:sp>
    </p:spTree>
    <p:extLst>
      <p:ext uri="{BB962C8B-B14F-4D97-AF65-F5344CB8AC3E}">
        <p14:creationId xmlns:p14="http://schemas.microsoft.com/office/powerpoint/2010/main" val="12126021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Title 1"/>
          <p:cNvSpPr txBox="1">
            <a:spLocks noGrp="1"/>
          </p:cNvSpPr>
          <p:nvPr>
            <p:ph type="title"/>
          </p:nvPr>
        </p:nvSpPr>
        <p:spPr>
          <a:xfrm>
            <a:off x="1043489" y="1027664"/>
            <a:ext cx="7024746" cy="1143001"/>
          </a:xfrm>
          <a:prstGeom prst="rect">
            <a:avLst/>
          </a:prstGeom>
        </p:spPr>
        <p:txBody>
          <a:bodyPr/>
          <a:lstStyle/>
          <a:p>
            <a:r>
              <a:t>Agenda</a:t>
            </a:r>
          </a:p>
        </p:txBody>
      </p:sp>
      <p:sp>
        <p:nvSpPr>
          <p:cNvPr id="274" name="Content Placeholder 2"/>
          <p:cNvSpPr txBox="1">
            <a:spLocks noGrp="1"/>
          </p:cNvSpPr>
          <p:nvPr>
            <p:ph type="body" sz="half" idx="1"/>
          </p:nvPr>
        </p:nvSpPr>
        <p:spPr>
          <a:xfrm>
            <a:off x="1043491" y="2323652"/>
            <a:ext cx="6777319" cy="3508977"/>
          </a:xfrm>
          <a:prstGeom prst="rect">
            <a:avLst/>
          </a:prstGeom>
        </p:spPr>
        <p:txBody>
          <a:bodyPr/>
          <a:lstStyle/>
          <a:p>
            <a:pPr>
              <a:lnSpc>
                <a:spcPct val="90000"/>
              </a:lnSpc>
              <a:defRPr sz="2200"/>
            </a:pPr>
            <a:r>
              <a:t>Communication</a:t>
            </a:r>
          </a:p>
          <a:p>
            <a:pPr>
              <a:lnSpc>
                <a:spcPct val="90000"/>
              </a:lnSpc>
              <a:defRPr sz="2200"/>
            </a:pPr>
            <a:r>
              <a:t>Class Procedures</a:t>
            </a:r>
          </a:p>
          <a:p>
            <a:pPr>
              <a:lnSpc>
                <a:spcPct val="90000"/>
              </a:lnSpc>
              <a:defRPr sz="2200"/>
            </a:pPr>
            <a:r>
              <a:t>Curriculum</a:t>
            </a:r>
          </a:p>
          <a:p>
            <a:pPr>
              <a:lnSpc>
                <a:spcPct val="90000"/>
              </a:lnSpc>
              <a:defRPr sz="2200"/>
            </a:pPr>
            <a:r>
              <a:t>Assessment</a:t>
            </a:r>
          </a:p>
          <a:p>
            <a:pPr>
              <a:lnSpc>
                <a:spcPct val="90000"/>
              </a:lnSpc>
              <a:defRPr sz="2200"/>
            </a:pPr>
            <a:r>
              <a:t>Behavior Expectations</a:t>
            </a:r>
          </a:p>
          <a:p>
            <a:pPr>
              <a:lnSpc>
                <a:spcPct val="90000"/>
              </a:lnSpc>
              <a:defRPr sz="2200"/>
            </a:pPr>
            <a:r>
              <a:t>Food</a:t>
            </a:r>
          </a:p>
          <a:p>
            <a:pPr>
              <a:lnSpc>
                <a:spcPct val="90000"/>
              </a:lnSpc>
              <a:defRPr sz="2200"/>
            </a:pPr>
            <a:r>
              <a:t>Parent Involvement</a:t>
            </a:r>
          </a:p>
          <a:p>
            <a:pPr>
              <a:lnSpc>
                <a:spcPct val="90000"/>
              </a:lnSpc>
              <a:defRPr sz="2200"/>
            </a:pPr>
            <a:r>
              <a:t>Log In Information</a:t>
            </a:r>
          </a:p>
          <a:p>
            <a:pPr>
              <a:lnSpc>
                <a:spcPct val="90000"/>
              </a:lnSpc>
              <a:defRPr sz="2200"/>
            </a:pPr>
            <a:r>
              <a:t>Questions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1258645" y="2900828"/>
            <a:ext cx="6637467" cy="1362076"/>
          </a:xfrm>
          <a:prstGeom prst="rect">
            <a:avLst/>
          </a:prstGeom>
        </p:spPr>
        <p:txBody>
          <a:bodyPr/>
          <a:lstStyle>
            <a:lvl1pPr algn="ctr"/>
          </a:lstStyle>
          <a:p>
            <a:r>
              <a:t>Questions?</a:t>
            </a:r>
          </a:p>
        </p:txBody>
      </p:sp>
      <p:sp>
        <p:nvSpPr>
          <p:cNvPr id="321" name="Text Placeholder 2"/>
          <p:cNvSpPr txBox="1">
            <a:spLocks noGrp="1"/>
          </p:cNvSpPr>
          <p:nvPr>
            <p:ph type="body" sz="quarter" idx="1"/>
          </p:nvPr>
        </p:nvSpPr>
        <p:spPr>
          <a:xfrm>
            <a:off x="1258645" y="4267199"/>
            <a:ext cx="6637467" cy="1520415"/>
          </a:xfrm>
          <a:prstGeom prst="rect">
            <a:avLst/>
          </a:prstGeom>
        </p:spPr>
        <p:txBody>
          <a:bodyPr/>
          <a:lstStyle/>
          <a:p>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Title 1"/>
          <p:cNvSpPr txBox="1">
            <a:spLocks noGrp="1"/>
          </p:cNvSpPr>
          <p:nvPr>
            <p:ph type="title"/>
          </p:nvPr>
        </p:nvSpPr>
        <p:spPr>
          <a:xfrm>
            <a:off x="1043489" y="1027664"/>
            <a:ext cx="7024746" cy="1143001"/>
          </a:xfrm>
          <a:prstGeom prst="rect">
            <a:avLst/>
          </a:prstGeom>
        </p:spPr>
        <p:txBody>
          <a:bodyPr/>
          <a:lstStyle/>
          <a:p>
            <a:r>
              <a:t>Communication</a:t>
            </a:r>
          </a:p>
        </p:txBody>
      </p:sp>
      <p:sp>
        <p:nvSpPr>
          <p:cNvPr id="277" name="Content Placeholder 2"/>
          <p:cNvSpPr txBox="1">
            <a:spLocks noGrp="1"/>
          </p:cNvSpPr>
          <p:nvPr>
            <p:ph type="body" sz="half" idx="1"/>
          </p:nvPr>
        </p:nvSpPr>
        <p:spPr>
          <a:xfrm>
            <a:off x="1043491" y="2323652"/>
            <a:ext cx="6777319" cy="3508977"/>
          </a:xfrm>
          <a:prstGeom prst="rect">
            <a:avLst/>
          </a:prstGeom>
        </p:spPr>
        <p:txBody>
          <a:bodyPr/>
          <a:lstStyle/>
          <a:p>
            <a:r>
              <a:rPr dirty="0"/>
              <a:t>E-mail: nicole.shuler@lok12.org</a:t>
            </a:r>
          </a:p>
          <a:p>
            <a:r>
              <a:rPr dirty="0"/>
              <a:t>Homework log</a:t>
            </a:r>
          </a:p>
          <a:p>
            <a:r>
              <a:rPr dirty="0"/>
              <a:t>Phone: 248-693-5460 ext. 2310</a:t>
            </a:r>
            <a:endParaRPr lang="en-US" dirty="0"/>
          </a:p>
          <a:p>
            <a:r>
              <a:rPr lang="en-US" dirty="0"/>
              <a:t>Visit the class website weekly to find out news: </a:t>
            </a:r>
            <a:r>
              <a:rPr lang="en-US" dirty="0">
                <a:hlinkClick r:id="rId2"/>
              </a:rPr>
              <a:t>http://mrsnicoleshuler.weebly.com/</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Title 1"/>
          <p:cNvSpPr txBox="1">
            <a:spLocks noGrp="1"/>
          </p:cNvSpPr>
          <p:nvPr>
            <p:ph type="title"/>
          </p:nvPr>
        </p:nvSpPr>
        <p:spPr>
          <a:xfrm>
            <a:off x="1043489" y="1027664"/>
            <a:ext cx="7024746" cy="1143001"/>
          </a:xfrm>
          <a:prstGeom prst="rect">
            <a:avLst/>
          </a:prstGeom>
        </p:spPr>
        <p:txBody>
          <a:bodyPr/>
          <a:lstStyle/>
          <a:p>
            <a:r>
              <a:t>Class Procedures</a:t>
            </a:r>
          </a:p>
        </p:txBody>
      </p:sp>
      <p:sp>
        <p:nvSpPr>
          <p:cNvPr id="280" name="Text Placeholder 2"/>
          <p:cNvSpPr txBox="1">
            <a:spLocks noGrp="1"/>
          </p:cNvSpPr>
          <p:nvPr>
            <p:ph type="body" sz="quarter" idx="1"/>
          </p:nvPr>
        </p:nvSpPr>
        <p:spPr>
          <a:xfrm>
            <a:off x="1412110" y="2316009"/>
            <a:ext cx="3057150" cy="639763"/>
          </a:xfrm>
          <a:prstGeom prst="rect">
            <a:avLst/>
          </a:prstGeom>
        </p:spPr>
        <p:txBody>
          <a:bodyPr/>
          <a:lstStyle/>
          <a:p>
            <a:r>
              <a:t>ClassWork</a:t>
            </a:r>
          </a:p>
        </p:txBody>
      </p:sp>
      <p:sp>
        <p:nvSpPr>
          <p:cNvPr id="281" name="Content Placeholder 3"/>
          <p:cNvSpPr txBox="1"/>
          <p:nvPr/>
        </p:nvSpPr>
        <p:spPr>
          <a:xfrm>
            <a:off x="819150" y="3048000"/>
            <a:ext cx="3200400" cy="2743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pPr marL="342900" indent="-274320">
              <a:spcBef>
                <a:spcPts val="300"/>
              </a:spcBef>
              <a:buClr>
                <a:schemeClr val="accent1"/>
              </a:buClr>
              <a:buSzPct val="76000"/>
              <a:buChar char=""/>
              <a:defRPr sz="1600">
                <a:solidFill>
                  <a:srgbClr val="3E3D2D"/>
                </a:solidFill>
              </a:defRPr>
            </a:pPr>
            <a:r>
              <a:t>Expectation all work will be done in class.</a:t>
            </a:r>
            <a:endParaRPr sz="2400"/>
          </a:p>
          <a:p>
            <a:pPr marL="342900" indent="-274320">
              <a:spcBef>
                <a:spcPts val="300"/>
              </a:spcBef>
              <a:buClr>
                <a:schemeClr val="accent1"/>
              </a:buClr>
              <a:buSzPct val="76000"/>
              <a:buChar char=""/>
              <a:defRPr sz="1600">
                <a:solidFill>
                  <a:srgbClr val="3E3D2D"/>
                </a:solidFill>
              </a:defRPr>
            </a:pPr>
            <a:r>
              <a:t>Students keep work in folders.</a:t>
            </a:r>
            <a:endParaRPr sz="2400"/>
          </a:p>
          <a:p>
            <a:pPr marL="342900" indent="-274320">
              <a:spcBef>
                <a:spcPts val="300"/>
              </a:spcBef>
              <a:buClr>
                <a:schemeClr val="accent1"/>
              </a:buClr>
              <a:buSzPct val="76000"/>
              <a:buChar char=""/>
              <a:defRPr sz="1600">
                <a:solidFill>
                  <a:srgbClr val="3E3D2D"/>
                </a:solidFill>
              </a:defRPr>
            </a:pPr>
            <a:r>
              <a:t>Sometimes individual or group work given.</a:t>
            </a:r>
            <a:endParaRPr sz="2400"/>
          </a:p>
          <a:p>
            <a:pPr marL="342900" indent="-274320">
              <a:spcBef>
                <a:spcPts val="300"/>
              </a:spcBef>
              <a:buClr>
                <a:schemeClr val="accent1"/>
              </a:buClr>
              <a:buSzPct val="76000"/>
              <a:buChar char=""/>
              <a:defRPr sz="1600">
                <a:solidFill>
                  <a:srgbClr val="3E3D2D"/>
                </a:solidFill>
              </a:defRPr>
            </a:pPr>
            <a:r>
              <a:t>Standards-based grading is used: 4, 3, 2, 1.</a:t>
            </a:r>
          </a:p>
        </p:txBody>
      </p:sp>
      <p:sp>
        <p:nvSpPr>
          <p:cNvPr id="282" name="Text Placeholder 4"/>
          <p:cNvSpPr>
            <a:spLocks noGrp="1"/>
          </p:cNvSpPr>
          <p:nvPr>
            <p:ph type="body" idx="13"/>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marL="0" indent="0">
              <a:buClrTx/>
              <a:buSzTx/>
              <a:buNone/>
              <a:defRPr b="1">
                <a:solidFill>
                  <a:schemeClr val="accent1"/>
                </a:solidFill>
              </a:defRPr>
            </a:lvl1pPr>
          </a:lstStyle>
          <a:p>
            <a:r>
              <a:t>HomeWork</a:t>
            </a:r>
          </a:p>
        </p:txBody>
      </p:sp>
      <p:sp>
        <p:nvSpPr>
          <p:cNvPr id="283" name="Content Placeholder 5"/>
          <p:cNvSpPr txBox="1"/>
          <p:nvPr/>
        </p:nvSpPr>
        <p:spPr>
          <a:xfrm>
            <a:off x="4700015" y="3124200"/>
            <a:ext cx="4062985" cy="281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pPr marL="342900" indent="-274320">
              <a:spcBef>
                <a:spcPts val="300"/>
              </a:spcBef>
              <a:buClr>
                <a:schemeClr val="accent1"/>
              </a:buClr>
              <a:buSzPct val="76000"/>
              <a:buChar char="✓"/>
              <a:defRPr sz="1600">
                <a:solidFill>
                  <a:srgbClr val="3E3D2D"/>
                </a:solidFill>
              </a:defRPr>
            </a:pPr>
            <a:r>
              <a:rPr dirty="0"/>
              <a:t>Log signed and turned in daily. Reading every night. (20 min.) Students are welcome to check out books.</a:t>
            </a:r>
            <a:endParaRPr sz="2400" dirty="0"/>
          </a:p>
          <a:p>
            <a:pPr marL="342900" indent="-274320">
              <a:spcBef>
                <a:spcPts val="300"/>
              </a:spcBef>
              <a:buClr>
                <a:schemeClr val="accent1"/>
              </a:buClr>
              <a:buSzPct val="76000"/>
              <a:buChar char="✓"/>
              <a:defRPr sz="1600">
                <a:solidFill>
                  <a:srgbClr val="3E3D2D"/>
                </a:solidFill>
              </a:defRPr>
            </a:pPr>
            <a:r>
              <a:rPr dirty="0"/>
              <a:t>Math Homework: given periodically based on unit.</a:t>
            </a:r>
            <a:endParaRPr sz="2400" dirty="0"/>
          </a:p>
          <a:p>
            <a:pPr marL="342900" indent="-274320">
              <a:spcBef>
                <a:spcPts val="300"/>
              </a:spcBef>
              <a:buClr>
                <a:schemeClr val="accent1"/>
              </a:buClr>
              <a:buSzPct val="76000"/>
              <a:buChar char="✓"/>
              <a:defRPr sz="1600">
                <a:solidFill>
                  <a:srgbClr val="3E3D2D"/>
                </a:solidFill>
              </a:defRPr>
            </a:pPr>
            <a:r>
              <a:rPr dirty="0"/>
              <a:t>Sometimes Writing, S.S., and Science</a:t>
            </a:r>
            <a:r>
              <a:rPr lang="en-US" dirty="0"/>
              <a:t> when not finished in class.</a:t>
            </a:r>
            <a:endParaRPr sz="2400" dirty="0"/>
          </a:p>
          <a:p>
            <a:pPr marL="342900" indent="-274320">
              <a:spcBef>
                <a:spcPts val="300"/>
              </a:spcBef>
              <a:buClr>
                <a:schemeClr val="accent1"/>
              </a:buClr>
              <a:buSzPct val="76000"/>
              <a:buChar char=""/>
              <a:defRPr sz="1600">
                <a:solidFill>
                  <a:srgbClr val="3E3D2D"/>
                </a:solidFill>
              </a:defRPr>
            </a:pPr>
            <a:r>
              <a:rPr dirty="0"/>
              <a:t>All work will be turned in by due date.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Title 1"/>
          <p:cNvSpPr txBox="1">
            <a:spLocks noGrp="1"/>
          </p:cNvSpPr>
          <p:nvPr>
            <p:ph type="title"/>
          </p:nvPr>
        </p:nvSpPr>
        <p:spPr>
          <a:xfrm>
            <a:off x="1043489" y="1027664"/>
            <a:ext cx="7024746" cy="1143001"/>
          </a:xfrm>
          <a:prstGeom prst="rect">
            <a:avLst/>
          </a:prstGeom>
        </p:spPr>
        <p:txBody>
          <a:bodyPr/>
          <a:lstStyle/>
          <a:p>
            <a:r>
              <a:t>Language Arts Curriculum</a:t>
            </a:r>
          </a:p>
        </p:txBody>
      </p:sp>
      <p:sp>
        <p:nvSpPr>
          <p:cNvPr id="286" name="Content Placeholder 2"/>
          <p:cNvSpPr txBox="1">
            <a:spLocks noGrp="1"/>
          </p:cNvSpPr>
          <p:nvPr>
            <p:ph type="body" idx="1"/>
          </p:nvPr>
        </p:nvSpPr>
        <p:spPr>
          <a:xfrm>
            <a:off x="609600" y="2286000"/>
            <a:ext cx="7772400" cy="3810000"/>
          </a:xfrm>
          <a:prstGeom prst="rect">
            <a:avLst/>
          </a:prstGeom>
        </p:spPr>
        <p:txBody>
          <a:bodyPr/>
          <a:lstStyle/>
          <a:p>
            <a:pPr>
              <a:lnSpc>
                <a:spcPct val="80000"/>
              </a:lnSpc>
              <a:spcBef>
                <a:spcPts val="300"/>
              </a:spcBef>
              <a:defRPr sz="1500" b="1"/>
            </a:pPr>
            <a:r>
              <a:rPr dirty="0"/>
              <a:t>Reading Workshop </a:t>
            </a:r>
            <a:r>
              <a:rPr b="0" dirty="0"/>
              <a:t>approach</a:t>
            </a:r>
          </a:p>
          <a:p>
            <a:pPr>
              <a:lnSpc>
                <a:spcPct val="80000"/>
              </a:lnSpc>
              <a:spcBef>
                <a:spcPts val="300"/>
              </a:spcBef>
              <a:buFont typeface="Arial"/>
              <a:buChar char="•"/>
              <a:defRPr sz="1500"/>
            </a:pPr>
            <a:r>
              <a:rPr dirty="0"/>
              <a:t>Students read at their independent level and are taught how to choose books.</a:t>
            </a:r>
          </a:p>
          <a:p>
            <a:pPr>
              <a:lnSpc>
                <a:spcPct val="80000"/>
              </a:lnSpc>
              <a:spcBef>
                <a:spcPts val="300"/>
              </a:spcBef>
              <a:buFont typeface="Arial"/>
              <a:buChar char="•"/>
              <a:defRPr sz="1500"/>
            </a:pPr>
            <a:r>
              <a:rPr dirty="0"/>
              <a:t>Teacher confers with students to meet needs.</a:t>
            </a:r>
          </a:p>
          <a:p>
            <a:pPr>
              <a:lnSpc>
                <a:spcPct val="80000"/>
              </a:lnSpc>
              <a:spcBef>
                <a:spcPts val="300"/>
              </a:spcBef>
              <a:defRPr sz="1500" b="1"/>
            </a:pPr>
            <a:r>
              <a:rPr dirty="0"/>
              <a:t>Writing Workshop </a:t>
            </a:r>
            <a:r>
              <a:rPr b="0" dirty="0"/>
              <a:t>approach (Lucy Calkins)</a:t>
            </a:r>
          </a:p>
          <a:p>
            <a:pPr>
              <a:lnSpc>
                <a:spcPct val="80000"/>
              </a:lnSpc>
              <a:spcBef>
                <a:spcPts val="300"/>
              </a:spcBef>
              <a:buFont typeface="Arial"/>
              <a:buChar char="•"/>
              <a:defRPr sz="1500"/>
            </a:pPr>
            <a:r>
              <a:rPr dirty="0"/>
              <a:t>Narrative, Informational, Opinion, and Research writing.</a:t>
            </a:r>
          </a:p>
          <a:p>
            <a:pPr>
              <a:lnSpc>
                <a:spcPct val="80000"/>
              </a:lnSpc>
              <a:spcBef>
                <a:spcPts val="300"/>
              </a:spcBef>
              <a:defRPr sz="1500" b="1"/>
            </a:pPr>
            <a:r>
              <a:rPr dirty="0"/>
              <a:t>Word Study</a:t>
            </a:r>
            <a:r>
              <a:rPr b="0" dirty="0"/>
              <a:t>: Words their Way with a focus on study of words and their patterns</a:t>
            </a:r>
          </a:p>
          <a:p>
            <a:pPr>
              <a:lnSpc>
                <a:spcPct val="80000"/>
              </a:lnSpc>
              <a:spcBef>
                <a:spcPts val="300"/>
              </a:spcBef>
              <a:buFont typeface="Arial"/>
              <a:buChar char="•"/>
              <a:defRPr sz="1500"/>
            </a:pPr>
            <a:r>
              <a:rPr dirty="0"/>
              <a:t>Students are grouped into developmental levels based on word study inventories. Not all students will have the same words.</a:t>
            </a:r>
          </a:p>
          <a:p>
            <a:pPr>
              <a:lnSpc>
                <a:spcPct val="80000"/>
              </a:lnSpc>
              <a:spcBef>
                <a:spcPts val="300"/>
              </a:spcBef>
              <a:buFont typeface="Arial"/>
              <a:buChar char="•"/>
              <a:defRPr sz="1500"/>
            </a:pPr>
            <a:r>
              <a:rPr dirty="0"/>
              <a:t>Students are introduced to a new group of words with a specific feature as its focus weekly or bi-weekly.</a:t>
            </a:r>
          </a:p>
          <a:p>
            <a:pPr>
              <a:lnSpc>
                <a:spcPct val="80000"/>
              </a:lnSpc>
              <a:spcBef>
                <a:spcPts val="300"/>
              </a:spcBef>
              <a:buFont typeface="Arial"/>
              <a:buChar char="•"/>
              <a:defRPr sz="1500"/>
            </a:pPr>
            <a:r>
              <a:rPr dirty="0"/>
              <a:t>Students sort words, complete word hunts, play games, and keep a word study notebook.</a:t>
            </a:r>
          </a:p>
          <a:p>
            <a:pPr>
              <a:lnSpc>
                <a:spcPct val="80000"/>
              </a:lnSpc>
              <a:spcBef>
                <a:spcPts val="300"/>
              </a:spcBef>
              <a:buFont typeface="Arial"/>
              <a:buChar char="•"/>
              <a:defRPr sz="1500"/>
            </a:pPr>
            <a:r>
              <a:rPr dirty="0"/>
              <a:t>Students assessed using various measures not just spelling tests.</a:t>
            </a:r>
          </a:p>
          <a:p>
            <a:pPr>
              <a:lnSpc>
                <a:spcPct val="80000"/>
              </a:lnSpc>
              <a:spcBef>
                <a:spcPts val="300"/>
              </a:spcBef>
              <a:defRPr sz="1500"/>
            </a:pP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itle 1"/>
          <p:cNvSpPr txBox="1">
            <a:spLocks noGrp="1"/>
          </p:cNvSpPr>
          <p:nvPr>
            <p:ph type="title"/>
          </p:nvPr>
        </p:nvSpPr>
        <p:spPr>
          <a:xfrm>
            <a:off x="1043489" y="1027664"/>
            <a:ext cx="7024746" cy="1143001"/>
          </a:xfrm>
          <a:prstGeom prst="rect">
            <a:avLst/>
          </a:prstGeom>
        </p:spPr>
        <p:txBody>
          <a:bodyPr/>
          <a:lstStyle>
            <a:lvl1pPr>
              <a:defRPr sz="3200"/>
            </a:lvl1pPr>
          </a:lstStyle>
          <a:p>
            <a:r>
              <a:t>Writing Expectation</a:t>
            </a:r>
          </a:p>
        </p:txBody>
      </p:sp>
      <p:sp>
        <p:nvSpPr>
          <p:cNvPr id="289" name="Content Placeholder 2"/>
          <p:cNvSpPr txBox="1">
            <a:spLocks noGrp="1"/>
          </p:cNvSpPr>
          <p:nvPr>
            <p:ph type="body" sz="half" idx="1"/>
          </p:nvPr>
        </p:nvSpPr>
        <p:spPr>
          <a:xfrm>
            <a:off x="1043491" y="2323652"/>
            <a:ext cx="6777319" cy="3508977"/>
          </a:xfrm>
          <a:prstGeom prst="rect">
            <a:avLst/>
          </a:prstGeom>
        </p:spPr>
        <p:txBody>
          <a:bodyPr/>
          <a:lstStyle/>
          <a:p>
            <a:pPr>
              <a:spcBef>
                <a:spcPts val="400"/>
              </a:spcBef>
              <a:defRPr sz="2000"/>
            </a:pPr>
            <a:r>
              <a:t>3</a:t>
            </a:r>
            <a:r>
              <a:rPr baseline="30000"/>
              <a:t>rd</a:t>
            </a:r>
            <a:r>
              <a:t> Grade Narrative</a:t>
            </a:r>
          </a:p>
        </p:txBody>
      </p:sp>
      <p:pic>
        <p:nvPicPr>
          <p:cNvPr id="290" name="Object 3" descr="Object 3"/>
          <p:cNvPicPr>
            <a:picLocks noChangeAspect="1"/>
          </p:cNvPicPr>
          <p:nvPr/>
        </p:nvPicPr>
        <p:blipFill>
          <a:blip r:embed="rId2"/>
          <a:stretch>
            <a:fillRect/>
          </a:stretch>
        </p:blipFill>
        <p:spPr>
          <a:xfrm>
            <a:off x="3886200" y="2209800"/>
            <a:ext cx="3140075" cy="4064000"/>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Title 1"/>
          <p:cNvSpPr txBox="1">
            <a:spLocks noGrp="1"/>
          </p:cNvSpPr>
          <p:nvPr>
            <p:ph type="title"/>
          </p:nvPr>
        </p:nvSpPr>
        <p:spPr>
          <a:xfrm>
            <a:off x="1043489" y="1027664"/>
            <a:ext cx="7024746" cy="1143001"/>
          </a:xfrm>
          <a:prstGeom prst="rect">
            <a:avLst/>
          </a:prstGeom>
        </p:spPr>
        <p:txBody>
          <a:bodyPr/>
          <a:lstStyle/>
          <a:p>
            <a:pPr>
              <a:defRPr b="1"/>
            </a:pPr>
            <a:r>
              <a:t> </a:t>
            </a:r>
            <a:r>
              <a:rPr sz="3600"/>
              <a:t>Science and Social Studies </a:t>
            </a:r>
          </a:p>
        </p:txBody>
      </p:sp>
      <p:sp>
        <p:nvSpPr>
          <p:cNvPr id="293" name="Content Placeholder 2"/>
          <p:cNvSpPr txBox="1">
            <a:spLocks noGrp="1"/>
          </p:cNvSpPr>
          <p:nvPr>
            <p:ph type="body" idx="1"/>
          </p:nvPr>
        </p:nvSpPr>
        <p:spPr>
          <a:xfrm>
            <a:off x="838200" y="2133600"/>
            <a:ext cx="7543800" cy="4191000"/>
          </a:xfrm>
          <a:prstGeom prst="rect">
            <a:avLst/>
          </a:prstGeom>
        </p:spPr>
        <p:txBody>
          <a:bodyPr/>
          <a:lstStyle/>
          <a:p>
            <a:pPr>
              <a:lnSpc>
                <a:spcPct val="90000"/>
              </a:lnSpc>
              <a:defRPr sz="2200"/>
            </a:pPr>
            <a:r>
              <a:rPr dirty="0"/>
              <a:t>Science: </a:t>
            </a:r>
          </a:p>
          <a:p>
            <a:pPr>
              <a:lnSpc>
                <a:spcPct val="90000"/>
              </a:lnSpc>
              <a:defRPr sz="2200"/>
            </a:pPr>
            <a:r>
              <a:rPr lang="en-US" dirty="0"/>
              <a:t>Weather (Wild, Wacky Weather)</a:t>
            </a:r>
          </a:p>
          <a:p>
            <a:pPr>
              <a:lnSpc>
                <a:spcPct val="90000"/>
              </a:lnSpc>
              <a:defRPr sz="2200"/>
            </a:pPr>
            <a:r>
              <a:rPr lang="en-US" dirty="0"/>
              <a:t>Forces and Interactions (Let’s Move)</a:t>
            </a:r>
          </a:p>
          <a:p>
            <a:pPr>
              <a:lnSpc>
                <a:spcPct val="90000"/>
              </a:lnSpc>
              <a:defRPr sz="2200"/>
            </a:pPr>
            <a:r>
              <a:rPr lang="en-US" dirty="0"/>
              <a:t>Environmental Impacts on Organisms (Stick Together)</a:t>
            </a:r>
          </a:p>
          <a:p>
            <a:pPr>
              <a:lnSpc>
                <a:spcPct val="90000"/>
              </a:lnSpc>
              <a:defRPr sz="2200"/>
            </a:pPr>
            <a:endParaRPr dirty="0"/>
          </a:p>
          <a:p>
            <a:pPr>
              <a:lnSpc>
                <a:spcPct val="90000"/>
              </a:lnSpc>
              <a:defRPr sz="2200"/>
            </a:pPr>
            <a:r>
              <a:rPr dirty="0"/>
              <a:t>S.S.: Meet MI: </a:t>
            </a:r>
          </a:p>
          <a:p>
            <a:pPr>
              <a:lnSpc>
                <a:spcPct val="90000"/>
              </a:lnSpc>
              <a:defRPr sz="2200"/>
            </a:pPr>
            <a:r>
              <a:rPr dirty="0"/>
              <a:t>Focus on development of our state, history, government, economy, geography, people who have impacted MI.</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Title 1"/>
          <p:cNvSpPr txBox="1">
            <a:spLocks noGrp="1"/>
          </p:cNvSpPr>
          <p:nvPr>
            <p:ph type="title"/>
          </p:nvPr>
        </p:nvSpPr>
        <p:spPr>
          <a:xfrm>
            <a:off x="1043489" y="1027664"/>
            <a:ext cx="7024746" cy="1143001"/>
          </a:xfrm>
          <a:prstGeom prst="rect">
            <a:avLst/>
          </a:prstGeom>
        </p:spPr>
        <p:txBody>
          <a:bodyPr/>
          <a:lstStyle/>
          <a:p>
            <a:r>
              <a:t>Math </a:t>
            </a:r>
            <a:r>
              <a:rPr sz="2400"/>
              <a:t> (Houghton Mifflin Expressions)</a:t>
            </a:r>
          </a:p>
        </p:txBody>
      </p:sp>
      <p:sp>
        <p:nvSpPr>
          <p:cNvPr id="296" name="Content Placeholder 2"/>
          <p:cNvSpPr txBox="1">
            <a:spLocks noGrp="1"/>
          </p:cNvSpPr>
          <p:nvPr>
            <p:ph type="body" sz="half" idx="1"/>
          </p:nvPr>
        </p:nvSpPr>
        <p:spPr>
          <a:xfrm>
            <a:off x="1043491" y="2323652"/>
            <a:ext cx="6777319" cy="3508977"/>
          </a:xfrm>
          <a:prstGeom prst="rect">
            <a:avLst/>
          </a:prstGeom>
        </p:spPr>
        <p:txBody>
          <a:bodyPr/>
          <a:lstStyle/>
          <a:p>
            <a:pPr marL="0" indent="68580">
              <a:lnSpc>
                <a:spcPct val="80000"/>
              </a:lnSpc>
              <a:spcBef>
                <a:spcPts val="400"/>
              </a:spcBef>
              <a:buSzTx/>
              <a:buFont typeface="Wingdings 2"/>
              <a:buNone/>
              <a:defRPr sz="1800"/>
            </a:pPr>
            <a:endParaRPr/>
          </a:p>
          <a:p>
            <a:pPr>
              <a:lnSpc>
                <a:spcPct val="80000"/>
              </a:lnSpc>
              <a:spcBef>
                <a:spcPts val="400"/>
              </a:spcBef>
              <a:defRPr sz="1800"/>
            </a:pPr>
            <a:r>
              <a:t>Elements of instruction that are embedded in each lesson of </a:t>
            </a:r>
            <a:r>
              <a:rPr i="1"/>
              <a:t>Math Expressions</a:t>
            </a:r>
            <a:r>
              <a:t> include:</a:t>
            </a:r>
          </a:p>
          <a:p>
            <a:pPr>
              <a:lnSpc>
                <a:spcPct val="80000"/>
              </a:lnSpc>
              <a:spcBef>
                <a:spcPts val="400"/>
              </a:spcBef>
              <a:defRPr sz="1800"/>
            </a:pPr>
            <a:r>
              <a:t>Building Concepts strengthens mathematical ideas and understanding through objects, drawings, conceptual language, and real-world situations</a:t>
            </a:r>
          </a:p>
          <a:p>
            <a:pPr>
              <a:lnSpc>
                <a:spcPct val="80000"/>
              </a:lnSpc>
              <a:spcBef>
                <a:spcPts val="400"/>
              </a:spcBef>
              <a:defRPr sz="1800"/>
            </a:pPr>
            <a:r>
              <a:t>Math Talk encourages students to share their methods orally and through proof drawings</a:t>
            </a:r>
          </a:p>
          <a:p>
            <a:pPr>
              <a:lnSpc>
                <a:spcPct val="80000"/>
              </a:lnSpc>
              <a:spcBef>
                <a:spcPts val="400"/>
              </a:spcBef>
              <a:defRPr sz="1800"/>
            </a:pPr>
            <a:r>
              <a:t>Quick Practice allows for whole-class responses or individual partner practice</a:t>
            </a:r>
          </a:p>
          <a:p>
            <a:pPr>
              <a:lnSpc>
                <a:spcPct val="80000"/>
              </a:lnSpc>
              <a:spcBef>
                <a:spcPts val="400"/>
              </a:spcBef>
              <a:defRPr sz="1800"/>
            </a:pPr>
            <a:r>
              <a:t>Every lesson includes intervention, on-level, and challenge differentiation to support students’  needs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Title 1"/>
          <p:cNvSpPr txBox="1">
            <a:spLocks noGrp="1"/>
          </p:cNvSpPr>
          <p:nvPr>
            <p:ph type="title"/>
          </p:nvPr>
        </p:nvSpPr>
        <p:spPr>
          <a:xfrm>
            <a:off x="1043489" y="1027664"/>
            <a:ext cx="7024746" cy="1143001"/>
          </a:xfrm>
          <a:prstGeom prst="rect">
            <a:avLst/>
          </a:prstGeom>
        </p:spPr>
        <p:txBody>
          <a:bodyPr/>
          <a:lstStyle>
            <a:lvl1pPr>
              <a:defRPr>
                <a:solidFill>
                  <a:srgbClr val="AAEA25"/>
                </a:solidFill>
              </a:defRPr>
            </a:lvl1pPr>
          </a:lstStyle>
          <a:p>
            <a:r>
              <a:t>Math</a:t>
            </a:r>
          </a:p>
        </p:txBody>
      </p:sp>
      <p:sp>
        <p:nvSpPr>
          <p:cNvPr id="299" name="Content Placeholder 2"/>
          <p:cNvSpPr txBox="1">
            <a:spLocks noGrp="1"/>
          </p:cNvSpPr>
          <p:nvPr>
            <p:ph type="body" sz="half" idx="1"/>
          </p:nvPr>
        </p:nvSpPr>
        <p:spPr>
          <a:xfrm>
            <a:off x="1043491" y="2323652"/>
            <a:ext cx="6777319" cy="3508977"/>
          </a:xfrm>
          <a:prstGeom prst="rect">
            <a:avLst/>
          </a:prstGeom>
        </p:spPr>
        <p:txBody>
          <a:bodyPr/>
          <a:lstStyle/>
          <a:p>
            <a:r>
              <a:rPr lang="en-US" dirty="0"/>
              <a:t>Units 1 &amp; 2 Multiplication and Division strategies</a:t>
            </a:r>
            <a:br>
              <a:rPr lang="en-US" dirty="0"/>
            </a:br>
            <a:r>
              <a:rPr lang="en-US" dirty="0"/>
              <a:t>›Unit 3 Multi-digit addition and subtraction</a:t>
            </a:r>
            <a:br>
              <a:rPr lang="en-US" dirty="0"/>
            </a:br>
            <a:r>
              <a:rPr lang="en-US" dirty="0"/>
              <a:t>›Unit 4 Fractions, Time, Data</a:t>
            </a:r>
            <a:br>
              <a:rPr lang="en-US" dirty="0"/>
            </a:br>
            <a:r>
              <a:rPr lang="en-US" dirty="0"/>
              <a:t>›Unit 5 Measurement and Fractions</a:t>
            </a:r>
            <a:br>
              <a:rPr lang="en-US" dirty="0"/>
            </a:br>
            <a:r>
              <a:rPr lang="en-US" dirty="0"/>
              <a:t>›Unit 6 Word Problems</a:t>
            </a:r>
            <a:br>
              <a:rPr lang="en-US" dirty="0"/>
            </a:br>
            <a:r>
              <a:rPr lang="en-US" dirty="0"/>
              <a:t>›Unit 7 Measurement and Polygons</a:t>
            </a:r>
            <a:endParaRPr dirty="0"/>
          </a:p>
        </p:txBody>
      </p:sp>
    </p:spTree>
  </p:cSld>
  <p:clrMapOvr>
    <a:masterClrMapping/>
  </p:clrMapOvr>
  <p:transition spd="med"/>
</p:sld>
</file>

<file path=ppt/theme/theme1.xml><?xml version="1.0" encoding="utf-8"?>
<a:theme xmlns:a="http://schemas.openxmlformats.org/drawingml/2006/main" name="Austin">
  <a:themeElements>
    <a:clrScheme name="Austin">
      <a:dk1>
        <a:srgbClr val="000000"/>
      </a:dk1>
      <a:lt1>
        <a:srgbClr val="FFFFFF"/>
      </a:lt1>
      <a:dk2>
        <a:srgbClr val="A7A7A7"/>
      </a:dk2>
      <a:lt2>
        <a:srgbClr val="535353"/>
      </a:lt2>
      <a:accent1>
        <a:srgbClr val="94C600"/>
      </a:accent1>
      <a:accent2>
        <a:srgbClr val="71685A"/>
      </a:accent2>
      <a:accent3>
        <a:srgbClr val="FF6700"/>
      </a:accent3>
      <a:accent4>
        <a:srgbClr val="909465"/>
      </a:accent4>
      <a:accent5>
        <a:srgbClr val="956B43"/>
      </a:accent5>
      <a:accent6>
        <a:srgbClr val="FEA022"/>
      </a:accent6>
      <a:hlink>
        <a:srgbClr val="0000FF"/>
      </a:hlink>
      <a:folHlink>
        <a:srgbClr val="FF00FF"/>
      </a:folHlink>
    </a:clrScheme>
    <a:fontScheme name="Austin">
      <a:majorFont>
        <a:latin typeface="Century Gothic"/>
        <a:ea typeface="Century Gothic"/>
        <a:cs typeface="Century Gothic"/>
      </a:majorFont>
      <a:minorFont>
        <a:latin typeface="Helvetica"/>
        <a:ea typeface="Helvetica"/>
        <a:cs typeface="Helvetica"/>
      </a:minorFont>
    </a:fontScheme>
    <a:fmtScheme name="Aust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8000"/>
              </a:srgbClr>
            </a:outerShdw>
          </a:effectLst>
        </a:effectStyle>
        <a:effectStyle>
          <a:effectLst>
            <a:outerShdw blurRad="50800" dist="25400" dir="5400000" rotWithShape="0">
              <a:srgbClr val="000000">
                <a:alpha val="2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50800" dist="25400" dir="5400000" rotWithShape="0">
            <a:srgbClr val="000000">
              <a:alpha val="28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Austin">
  <a:themeElements>
    <a:clrScheme name="Austin">
      <a:dk1>
        <a:srgbClr val="000000"/>
      </a:dk1>
      <a:lt1>
        <a:srgbClr val="FFFFFF"/>
      </a:lt1>
      <a:dk2>
        <a:srgbClr val="A7A7A7"/>
      </a:dk2>
      <a:lt2>
        <a:srgbClr val="535353"/>
      </a:lt2>
      <a:accent1>
        <a:srgbClr val="94C600"/>
      </a:accent1>
      <a:accent2>
        <a:srgbClr val="71685A"/>
      </a:accent2>
      <a:accent3>
        <a:srgbClr val="FF6700"/>
      </a:accent3>
      <a:accent4>
        <a:srgbClr val="909465"/>
      </a:accent4>
      <a:accent5>
        <a:srgbClr val="956B43"/>
      </a:accent5>
      <a:accent6>
        <a:srgbClr val="FEA022"/>
      </a:accent6>
      <a:hlink>
        <a:srgbClr val="0000FF"/>
      </a:hlink>
      <a:folHlink>
        <a:srgbClr val="FF00FF"/>
      </a:folHlink>
    </a:clrScheme>
    <a:fontScheme name="Austin">
      <a:majorFont>
        <a:latin typeface="Century Gothic"/>
        <a:ea typeface="Century Gothic"/>
        <a:cs typeface="Century Gothic"/>
      </a:majorFont>
      <a:minorFont>
        <a:latin typeface="Helvetica"/>
        <a:ea typeface="Helvetica"/>
        <a:cs typeface="Helvetica"/>
      </a:minorFont>
    </a:fontScheme>
    <a:fmtScheme name="Aust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8000"/>
              </a:srgbClr>
            </a:outerShdw>
          </a:effectLst>
        </a:effectStyle>
        <a:effectStyle>
          <a:effectLst>
            <a:outerShdw blurRad="50800" dist="25400" dir="5400000" rotWithShape="0">
              <a:srgbClr val="000000">
                <a:alpha val="2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50800" dist="25400" dir="5400000" rotWithShape="0">
            <a:srgbClr val="000000">
              <a:alpha val="28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251</TotalTime>
  <Words>1186</Words>
  <Application>Microsoft Office PowerPoint</Application>
  <PresentationFormat>On-screen Show (4:3)</PresentationFormat>
  <Paragraphs>126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2</vt:lpstr>
      <vt:lpstr>Austin</vt:lpstr>
      <vt:lpstr>Welcome to 3rd Grade Curriculum Night</vt:lpstr>
      <vt:lpstr>Agenda</vt:lpstr>
      <vt:lpstr>Communication</vt:lpstr>
      <vt:lpstr>Class Procedures</vt:lpstr>
      <vt:lpstr>Language Arts Curriculum</vt:lpstr>
      <vt:lpstr>Writing Expectation</vt:lpstr>
      <vt:lpstr> Science and Social Studies </vt:lpstr>
      <vt:lpstr>Math  (Houghton Mifflin Expressions)</vt:lpstr>
      <vt:lpstr>Math</vt:lpstr>
      <vt:lpstr>Keyboarding/Computers</vt:lpstr>
      <vt:lpstr>Assessment</vt:lpstr>
      <vt:lpstr>School-Wide Behavior Plan</vt:lpstr>
      <vt:lpstr>3rd Grade Behavior System</vt:lpstr>
      <vt:lpstr>Food</vt:lpstr>
      <vt:lpstr>Health</vt:lpstr>
      <vt:lpstr>Attendance</vt:lpstr>
      <vt:lpstr>Ways to help your child</vt:lpstr>
      <vt:lpstr>Parent Involvement</vt:lpstr>
      <vt:lpstr>LO Bond Projects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3rd Grade Curriculum Night</dc:title>
  <dc:creator>Nicole Shuler</dc:creator>
  <cp:lastModifiedBy>Nicole Shuler</cp:lastModifiedBy>
  <cp:revision>11</cp:revision>
  <cp:lastPrinted>2019-09-11T21:18:17Z</cp:lastPrinted>
  <dcterms:modified xsi:type="dcterms:W3CDTF">2019-09-11T23:55:45Z</dcterms:modified>
</cp:coreProperties>
</file>